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6" r:id="rId4"/>
  </p:sldMasterIdLst>
  <p:notesMasterIdLst>
    <p:notesMasterId r:id="rId27"/>
  </p:notesMasterIdLst>
  <p:handoutMasterIdLst>
    <p:handoutMasterId r:id="rId28"/>
  </p:handoutMasterIdLst>
  <p:sldIdLst>
    <p:sldId id="257" r:id="rId5"/>
    <p:sldId id="258" r:id="rId6"/>
    <p:sldId id="259" r:id="rId7"/>
    <p:sldId id="260" r:id="rId8"/>
    <p:sldId id="275" r:id="rId9"/>
    <p:sldId id="277" r:id="rId10"/>
    <p:sldId id="278" r:id="rId11"/>
    <p:sldId id="280" r:id="rId12"/>
    <p:sldId id="263" r:id="rId13"/>
    <p:sldId id="264" r:id="rId14"/>
    <p:sldId id="265" r:id="rId15"/>
    <p:sldId id="266" r:id="rId16"/>
    <p:sldId id="270" r:id="rId17"/>
    <p:sldId id="283" r:id="rId18"/>
    <p:sldId id="276" r:id="rId19"/>
    <p:sldId id="279" r:id="rId20"/>
    <p:sldId id="274" r:id="rId21"/>
    <p:sldId id="268" r:id="rId22"/>
    <p:sldId id="273" r:id="rId23"/>
    <p:sldId id="281" r:id="rId24"/>
    <p:sldId id="271" r:id="rId25"/>
    <p:sldId id="282" r:id="rId26"/>
  </p:sldIdLst>
  <p:sldSz cx="9144000" cy="6858000" type="screen4x3"/>
  <p:notesSz cx="20104100" cy="1130935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Outfit" pitchFamily="2" charset="0"/>
      <p:regular r:id="rId35"/>
      <p:bold r:id="rId36"/>
      <p:italic r:id="rId37"/>
      <p:boldItalic r:id="rId38"/>
    </p:embeddedFont>
    <p:embeddedFont>
      <p:font typeface="Palatino Linotype" panose="02040502050505030304" pitchFamily="18" charset="0"/>
      <p:regular r:id="rId39"/>
      <p:bold r:id="rId40"/>
      <p:italic r:id="rId41"/>
      <p:boldItalic r:id="rId42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2" pos="2818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3C3B"/>
    <a:srgbClr val="003C3B"/>
    <a:srgbClr val="00C896"/>
    <a:srgbClr val="017D69"/>
    <a:srgbClr val="F5F5F5"/>
    <a:srgbClr val="01DC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25"/>
    <p:restoredTop sz="90604"/>
  </p:normalViewPr>
  <p:slideViewPr>
    <p:cSldViewPr snapToGrid="0">
      <p:cViewPr varScale="1">
        <p:scale>
          <a:sx n="114" d="100"/>
          <a:sy n="114" d="100"/>
        </p:scale>
        <p:origin x="1472" y="184"/>
      </p:cViewPr>
      <p:guideLst>
        <p:guide pos="2818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28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1.fntdata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1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89323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6529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1pPr>
    <a:lvl2pPr marL="207935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2pPr>
    <a:lvl3pPr marL="415869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3pPr>
    <a:lvl4pPr marL="623804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4pPr>
    <a:lvl5pPr marL="831738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5pPr>
    <a:lvl6pPr marL="1039673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6pPr>
    <a:lvl7pPr marL="1247607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7pPr>
    <a:lvl8pPr marL="1455542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8pPr>
    <a:lvl9pPr marL="1663476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507288" y="1414463"/>
            <a:ext cx="508952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Diagnosis treatment: lifestyle changes ineffective, glucose-lowering oral medications ineffective, progressed to early insulin effective, </a:t>
            </a:r>
            <a:r>
              <a:rPr lang="en-GB" dirty="0" err="1"/>
              <a:t>rediagnosed</a:t>
            </a:r>
            <a:r>
              <a:rPr lang="en-GB" dirty="0"/>
              <a:t> as type-1</a:t>
            </a:r>
          </a:p>
        </p:txBody>
      </p:sp>
    </p:spTree>
    <p:extLst>
      <p:ext uri="{BB962C8B-B14F-4D97-AF65-F5344CB8AC3E}">
        <p14:creationId xmlns:p14="http://schemas.microsoft.com/office/powerpoint/2010/main" val="1750066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507288" y="1414463"/>
            <a:ext cx="508952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Possible addition to conclusion: Antibodies don’t provide a probability – only a positive/negative</a:t>
            </a:r>
          </a:p>
        </p:txBody>
      </p:sp>
    </p:spTree>
    <p:extLst>
      <p:ext uri="{BB962C8B-B14F-4D97-AF65-F5344CB8AC3E}">
        <p14:creationId xmlns:p14="http://schemas.microsoft.com/office/powerpoint/2010/main" val="2578466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507288" y="1414463"/>
            <a:ext cx="508952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84 progressed</a:t>
            </a:r>
          </a:p>
        </p:txBody>
      </p:sp>
    </p:spTree>
    <p:extLst>
      <p:ext uri="{BB962C8B-B14F-4D97-AF65-F5344CB8AC3E}">
        <p14:creationId xmlns:p14="http://schemas.microsoft.com/office/powerpoint/2010/main" val="2191585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507288" y="1414463"/>
            <a:ext cx="508952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42 progressed</a:t>
            </a:r>
          </a:p>
        </p:txBody>
      </p:sp>
    </p:spTree>
    <p:extLst>
      <p:ext uri="{BB962C8B-B14F-4D97-AF65-F5344CB8AC3E}">
        <p14:creationId xmlns:p14="http://schemas.microsoft.com/office/powerpoint/2010/main" val="2153317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507288" y="1414463"/>
            <a:ext cx="508952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07793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507288" y="1414463"/>
            <a:ext cx="508952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Speaking: “</a:t>
            </a:r>
            <a:r>
              <a:rPr lang="en-GB" dirty="0" err="1"/>
              <a:t>Wthout</a:t>
            </a:r>
            <a:r>
              <a:rPr lang="en-GB" dirty="0"/>
              <a:t> insulin” == make HUGE </a:t>
            </a:r>
            <a:r>
              <a:rPr lang="en-GB" dirty="0" err="1"/>
              <a:t>refernce</a:t>
            </a:r>
            <a:r>
              <a:rPr lang="en-GB" dirty="0"/>
              <a:t> to patients being treated AS TYPE 2 (without insulin)</a:t>
            </a:r>
          </a:p>
        </p:txBody>
      </p:sp>
    </p:spTree>
    <p:extLst>
      <p:ext uri="{BB962C8B-B14F-4D97-AF65-F5344CB8AC3E}">
        <p14:creationId xmlns:p14="http://schemas.microsoft.com/office/powerpoint/2010/main" val="1665412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507288" y="1414463"/>
            <a:ext cx="508952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134 single anti positives</a:t>
            </a:r>
          </a:p>
          <a:p>
            <a:r>
              <a:rPr lang="en-GB" dirty="0"/>
              <a:t>58 multi anti positives</a:t>
            </a:r>
          </a:p>
          <a:p>
            <a:endParaRPr lang="en-GB" dirty="0"/>
          </a:p>
          <a:p>
            <a:r>
              <a:rPr lang="en-GB" dirty="0"/>
              <a:t>REDO! Reworked Single Antibody Positivity</a:t>
            </a:r>
          </a:p>
        </p:txBody>
      </p:sp>
    </p:spTree>
    <p:extLst>
      <p:ext uri="{BB962C8B-B14F-4D97-AF65-F5344CB8AC3E}">
        <p14:creationId xmlns:p14="http://schemas.microsoft.com/office/powerpoint/2010/main" val="22045660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507288" y="1414463"/>
            <a:ext cx="508952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134 single anti positives</a:t>
            </a:r>
          </a:p>
          <a:p>
            <a:r>
              <a:rPr lang="en-GB" dirty="0"/>
              <a:t>58 multi anti positives</a:t>
            </a:r>
          </a:p>
          <a:p>
            <a:endParaRPr lang="en-GB" dirty="0"/>
          </a:p>
          <a:p>
            <a:pPr marL="0" marR="0" lvl="0" indent="0" algn="l" defTabSz="4158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REDO! Reworked Single Antibody Positivity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38282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507288" y="1414463"/>
            <a:ext cx="508952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Add how many have rapid progression</a:t>
            </a:r>
          </a:p>
        </p:txBody>
      </p:sp>
    </p:spTree>
    <p:extLst>
      <p:ext uri="{BB962C8B-B14F-4D97-AF65-F5344CB8AC3E}">
        <p14:creationId xmlns:p14="http://schemas.microsoft.com/office/powerpoint/2010/main" val="41064610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507288" y="1414463"/>
            <a:ext cx="508952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0989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507288" y="1414463"/>
            <a:ext cx="508952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4215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507288" y="1414463"/>
            <a:ext cx="508952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Classical type 1 = absolute insulin deficiency, and with genetics and antibody profile</a:t>
            </a:r>
          </a:p>
        </p:txBody>
      </p:sp>
    </p:spTree>
    <p:extLst>
      <p:ext uri="{BB962C8B-B14F-4D97-AF65-F5344CB8AC3E}">
        <p14:creationId xmlns:p14="http://schemas.microsoft.com/office/powerpoint/2010/main" val="3666413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507288" y="1414463"/>
            <a:ext cx="508952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8854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507288" y="1414463"/>
            <a:ext cx="508952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Is ongoing study, which will validate models longer-term against </a:t>
            </a:r>
            <a:r>
              <a:rPr lang="en-GB"/>
              <a:t>c-peptide deficiency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3049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507288" y="1414463"/>
            <a:ext cx="508952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/>
          <a:lstStyle/>
          <a:p>
            <a:r>
              <a:rPr lang="en-GB" dirty="0">
                <a:latin typeface="+mn-lt"/>
              </a:rPr>
              <a:t>According to the article, the Type 1 Diabetes Genetic Risk Score (T1D GRS) was developed using information from 30 single nucleotide polymorphisms (SNPs) associated with Type 1 diabetes.</a:t>
            </a:r>
          </a:p>
          <a:p>
            <a:r>
              <a:rPr lang="en-GB" dirty="0">
                <a:latin typeface="+mn-lt"/>
              </a:rPr>
              <a:t>https://</a:t>
            </a:r>
            <a:r>
              <a:rPr lang="en-GB" dirty="0" err="1">
                <a:latin typeface="+mn-lt"/>
              </a:rPr>
              <a:t>diabetesjournals.org</a:t>
            </a:r>
            <a:r>
              <a:rPr lang="en-GB" dirty="0">
                <a:latin typeface="+mn-lt"/>
              </a:rPr>
              <a:t>/care/article/39/3/337/37211/A-Type-1-Diabetes-Genetic-Risk-Score-Can-Aid</a:t>
            </a:r>
          </a:p>
        </p:txBody>
      </p:sp>
    </p:spTree>
    <p:extLst>
      <p:ext uri="{BB962C8B-B14F-4D97-AF65-F5344CB8AC3E}">
        <p14:creationId xmlns:p14="http://schemas.microsoft.com/office/powerpoint/2010/main" val="793378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507288" y="1414463"/>
            <a:ext cx="508952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Add mean time from diagnosis to study recruitment</a:t>
            </a:r>
          </a:p>
        </p:txBody>
      </p:sp>
    </p:spTree>
    <p:extLst>
      <p:ext uri="{BB962C8B-B14F-4D97-AF65-F5344CB8AC3E}">
        <p14:creationId xmlns:p14="http://schemas.microsoft.com/office/powerpoint/2010/main" val="2886284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507288" y="1414463"/>
            <a:ext cx="508952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130/141 PROGRESSED have V3 or V2 date contacted =~ 10% missing</a:t>
            </a:r>
          </a:p>
          <a:p>
            <a:r>
              <a:rPr lang="en-GB" dirty="0"/>
              <a:t>748/816 PROGRESSED have V3 or V2 date contacted =~ 10% missing </a:t>
            </a:r>
          </a:p>
          <a:p>
            <a:r>
              <a:rPr lang="en-GB" dirty="0"/>
              <a:t>Overall, about 10% of cohort missing either Date of Diagnosis, or both V2 + V3 date contacted</a:t>
            </a:r>
          </a:p>
          <a:p>
            <a:endParaRPr lang="en-GB" dirty="0"/>
          </a:p>
          <a:p>
            <a:r>
              <a:rPr lang="en-GB" dirty="0"/>
              <a:t>Speaking:</a:t>
            </a:r>
          </a:p>
          <a:p>
            <a:r>
              <a:rPr lang="en-GB" dirty="0"/>
              <a:t>Make table relevant: although those that progress treated as type 2, suggestive of type 1: in line with type 1; lower </a:t>
            </a:r>
            <a:r>
              <a:rPr lang="en-GB" dirty="0" err="1"/>
              <a:t>bmi</a:t>
            </a:r>
            <a:r>
              <a:rPr lang="en-GB" dirty="0"/>
              <a:t>, somewhat diagnosed earlier, more severe presentation, 2/3 antibody positive with about 40% multi antibody positive, in stark contrast to those who didn’t progress </a:t>
            </a:r>
          </a:p>
          <a:p>
            <a:r>
              <a:rPr lang="en-GB" dirty="0"/>
              <a:t>.22 exactly expected as type 2, .28 score expected in classical childhood type 1 diabetes</a:t>
            </a:r>
          </a:p>
        </p:txBody>
      </p:sp>
    </p:spTree>
    <p:extLst>
      <p:ext uri="{BB962C8B-B14F-4D97-AF65-F5344CB8AC3E}">
        <p14:creationId xmlns:p14="http://schemas.microsoft.com/office/powerpoint/2010/main" val="3331931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507288" y="1414463"/>
            <a:ext cx="508952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158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>
                <a:solidFill>
                  <a:srgbClr val="E8EAED"/>
                </a:solidFill>
                <a:effectLst/>
                <a:latin typeface="+mj-lt"/>
              </a:rPr>
              <a:t>receiver operating characteristic curve (ROC)</a:t>
            </a:r>
            <a:endParaRPr lang="en-GB" dirty="0">
              <a:latin typeface="+mj-lt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70378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507288" y="1414463"/>
            <a:ext cx="508952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7997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ACB8A57-5EFB-A8C3-4852-AD100EC5E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6" y="4129531"/>
            <a:ext cx="5216513" cy="13304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367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 dirty="0"/>
              <a:t>Cover Slide title maximum of 2 lines</a:t>
            </a:r>
            <a:endParaRPr lang="en-US" dirty="0"/>
          </a:p>
        </p:txBody>
      </p: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B2766EE5-D0ED-938A-F3A3-5C39EF2EBE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394" y="324909"/>
            <a:ext cx="4135674" cy="2721896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D1FC297-09E3-7C3E-BD8F-E089366262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3175" y="361"/>
            <a:ext cx="3130825" cy="686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4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52D71C4C-306A-A0BD-62AA-747F3FE1639B}"/>
              </a:ext>
            </a:extLst>
          </p:cNvPr>
          <p:cNvSpPr/>
          <p:nvPr userDrawn="1"/>
        </p:nvSpPr>
        <p:spPr>
          <a:xfrm>
            <a:off x="2" y="1"/>
            <a:ext cx="5401549" cy="68576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D02B1128-FC30-2A5F-395F-B23F39F01B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54548" y="0"/>
            <a:ext cx="3589452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89B06EA9-5726-1883-D30F-BFF95D19A571}"/>
              </a:ext>
            </a:extLst>
          </p:cNvPr>
          <p:cNvSpPr/>
          <p:nvPr userDrawn="1"/>
        </p:nvSpPr>
        <p:spPr>
          <a:xfrm>
            <a:off x="5401549" y="1"/>
            <a:ext cx="152998" cy="68576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75D80FCF-3CBB-04A7-ECCA-B8C5E132E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8" y="2036695"/>
            <a:ext cx="4083451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367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 dirty="0"/>
              <a:t>Cover Slide</a:t>
            </a:r>
            <a:br>
              <a:rPr lang="en-GB" dirty="0"/>
            </a:br>
            <a:r>
              <a:rPr lang="en-GB" dirty="0"/>
              <a:t>title maximum of 4 lines 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85DB350-EE56-950E-D578-B313C92F02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9" y="4957301"/>
            <a:ext cx="3953581" cy="56765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40">
                <a:solidFill>
                  <a:schemeClr val="bg1"/>
                </a:solidFill>
                <a:latin typeface="Outfit" pitchFamily="2" charset="0"/>
              </a:defRPr>
            </a:lvl1pPr>
            <a:lvl2pPr marL="277240" indent="0" algn="ctr">
              <a:buNone/>
              <a:defRPr sz="1213"/>
            </a:lvl2pPr>
            <a:lvl3pPr marL="554478" indent="0" algn="ctr">
              <a:buNone/>
              <a:defRPr sz="1092"/>
            </a:lvl3pPr>
            <a:lvl4pPr marL="831718" indent="0" algn="ctr">
              <a:buNone/>
              <a:defRPr sz="971"/>
            </a:lvl4pPr>
            <a:lvl5pPr marL="1108956" indent="0" algn="ctr">
              <a:buNone/>
              <a:defRPr sz="971"/>
            </a:lvl5pPr>
            <a:lvl6pPr marL="1386196" indent="0" algn="ctr">
              <a:buNone/>
              <a:defRPr sz="971"/>
            </a:lvl6pPr>
            <a:lvl7pPr marL="1663434" indent="0" algn="ctr">
              <a:buNone/>
              <a:defRPr sz="971"/>
            </a:lvl7pPr>
            <a:lvl8pPr marL="1940674" indent="0" algn="ctr">
              <a:buNone/>
              <a:defRPr sz="971"/>
            </a:lvl8pPr>
            <a:lvl9pPr marL="2217913" indent="0" algn="ctr">
              <a:buNone/>
              <a:defRPr sz="971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E8CA410-2839-057D-FE70-15FEC2088B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311184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407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6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A1A56CEC-F9B4-6B61-96FA-BE9AFF2B61AE}"/>
              </a:ext>
            </a:extLst>
          </p:cNvPr>
          <p:cNvSpPr/>
          <p:nvPr userDrawn="1"/>
        </p:nvSpPr>
        <p:spPr>
          <a:xfrm>
            <a:off x="6788112" y="1"/>
            <a:ext cx="152998" cy="68576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76C95C69-9981-BDC4-EB37-A36C66206B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8" y="2036695"/>
            <a:ext cx="4669859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367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 dirty="0"/>
              <a:t>Cover Slide</a:t>
            </a:r>
            <a:br>
              <a:rPr lang="en-GB" dirty="0"/>
            </a:br>
            <a:r>
              <a:rPr lang="en-GB" dirty="0"/>
              <a:t>title maximum of 4 lines 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8E454C8-6C6C-B313-F7B3-801EA0F045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9" y="4957301"/>
            <a:ext cx="3953581" cy="56765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40">
                <a:solidFill>
                  <a:srgbClr val="003C3B"/>
                </a:solidFill>
                <a:latin typeface="Outfit" pitchFamily="2" charset="0"/>
              </a:defRPr>
            </a:lvl1pPr>
            <a:lvl2pPr marL="277240" indent="0" algn="ctr">
              <a:buNone/>
              <a:defRPr sz="1213"/>
            </a:lvl2pPr>
            <a:lvl3pPr marL="554478" indent="0" algn="ctr">
              <a:buNone/>
              <a:defRPr sz="1092"/>
            </a:lvl3pPr>
            <a:lvl4pPr marL="831718" indent="0" algn="ctr">
              <a:buNone/>
              <a:defRPr sz="971"/>
            </a:lvl4pPr>
            <a:lvl5pPr marL="1108956" indent="0" algn="ctr">
              <a:buNone/>
              <a:defRPr sz="971"/>
            </a:lvl5pPr>
            <a:lvl6pPr marL="1386196" indent="0" algn="ctr">
              <a:buNone/>
              <a:defRPr sz="971"/>
            </a:lvl6pPr>
            <a:lvl7pPr marL="1663434" indent="0" algn="ctr">
              <a:buNone/>
              <a:defRPr sz="971"/>
            </a:lvl7pPr>
            <a:lvl8pPr marL="1940674" indent="0" algn="ctr">
              <a:buNone/>
              <a:defRPr sz="971"/>
            </a:lvl8pPr>
            <a:lvl9pPr marL="2217913" indent="0" algn="ctr">
              <a:buNone/>
              <a:defRPr sz="971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2D16448E-F6D1-2C20-67AF-E1151C7186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1112" y="-6688"/>
            <a:ext cx="2202889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2976AB15-4769-401E-869F-DE3DC3B59C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311184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68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9B351935-2C81-E56E-4364-8BD26F7C6E1A}"/>
              </a:ext>
            </a:extLst>
          </p:cNvPr>
          <p:cNvSpPr/>
          <p:nvPr userDrawn="1"/>
        </p:nvSpPr>
        <p:spPr>
          <a:xfrm>
            <a:off x="0" y="1"/>
            <a:ext cx="6788112" cy="68576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293FCEBB-2B78-CAAE-746C-62AA054C77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8" y="2036695"/>
            <a:ext cx="4182842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367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 dirty="0"/>
              <a:t>Cover Slide</a:t>
            </a:r>
            <a:br>
              <a:rPr lang="en-GB" dirty="0"/>
            </a:br>
            <a:r>
              <a:rPr lang="en-GB" dirty="0"/>
              <a:t>title maximum of 4 lines </a:t>
            </a:r>
            <a:endParaRPr lang="en-US" dirty="0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A1A56CEC-F9B4-6B61-96FA-BE9AFF2B61AE}"/>
              </a:ext>
            </a:extLst>
          </p:cNvPr>
          <p:cNvSpPr/>
          <p:nvPr userDrawn="1"/>
        </p:nvSpPr>
        <p:spPr>
          <a:xfrm>
            <a:off x="6788112" y="1"/>
            <a:ext cx="152998" cy="68576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2689901-C3D4-869C-BD53-27333BB19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9" y="4957301"/>
            <a:ext cx="3953581" cy="56765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40">
                <a:solidFill>
                  <a:schemeClr val="bg1"/>
                </a:solidFill>
                <a:latin typeface="Outfit" pitchFamily="2" charset="0"/>
              </a:defRPr>
            </a:lvl1pPr>
            <a:lvl2pPr marL="277240" indent="0" algn="ctr">
              <a:buNone/>
              <a:defRPr sz="1213"/>
            </a:lvl2pPr>
            <a:lvl3pPr marL="554478" indent="0" algn="ctr">
              <a:buNone/>
              <a:defRPr sz="1092"/>
            </a:lvl3pPr>
            <a:lvl4pPr marL="831718" indent="0" algn="ctr">
              <a:buNone/>
              <a:defRPr sz="971"/>
            </a:lvl4pPr>
            <a:lvl5pPr marL="1108956" indent="0" algn="ctr">
              <a:buNone/>
              <a:defRPr sz="971"/>
            </a:lvl5pPr>
            <a:lvl6pPr marL="1386196" indent="0" algn="ctr">
              <a:buNone/>
              <a:defRPr sz="971"/>
            </a:lvl6pPr>
            <a:lvl7pPr marL="1663434" indent="0" algn="ctr">
              <a:buNone/>
              <a:defRPr sz="971"/>
            </a:lvl7pPr>
            <a:lvl8pPr marL="1940674" indent="0" algn="ctr">
              <a:buNone/>
              <a:defRPr sz="971"/>
            </a:lvl8pPr>
            <a:lvl9pPr marL="2217913" indent="0" algn="ctr">
              <a:buNone/>
              <a:defRPr sz="971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F255504C-6278-D317-3B7B-B0FC81F226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1112" y="-6688"/>
            <a:ext cx="2202889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81589A5-C757-7627-90BD-D96976FA57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311184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861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white_opt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A1A56CEC-F9B4-6B61-96FA-BE9AFF2B61AE}"/>
              </a:ext>
            </a:extLst>
          </p:cNvPr>
          <p:cNvSpPr/>
          <p:nvPr userDrawn="1"/>
        </p:nvSpPr>
        <p:spPr>
          <a:xfrm>
            <a:off x="6788112" y="1"/>
            <a:ext cx="152998" cy="68576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8776E67-A12F-39E1-5122-480F41F2B2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9" y="4957301"/>
            <a:ext cx="3953581" cy="56765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40">
                <a:solidFill>
                  <a:srgbClr val="003C3B"/>
                </a:solidFill>
                <a:latin typeface="Outfit" pitchFamily="2" charset="0"/>
              </a:defRPr>
            </a:lvl1pPr>
            <a:lvl2pPr marL="277240" indent="0" algn="ctr">
              <a:buNone/>
              <a:defRPr sz="1213"/>
            </a:lvl2pPr>
            <a:lvl3pPr marL="554478" indent="0" algn="ctr">
              <a:buNone/>
              <a:defRPr sz="1092"/>
            </a:lvl3pPr>
            <a:lvl4pPr marL="831718" indent="0" algn="ctr">
              <a:buNone/>
              <a:defRPr sz="971"/>
            </a:lvl4pPr>
            <a:lvl5pPr marL="1108956" indent="0" algn="ctr">
              <a:buNone/>
              <a:defRPr sz="971"/>
            </a:lvl5pPr>
            <a:lvl6pPr marL="1386196" indent="0" algn="ctr">
              <a:buNone/>
              <a:defRPr sz="971"/>
            </a:lvl6pPr>
            <a:lvl7pPr marL="1663434" indent="0" algn="ctr">
              <a:buNone/>
              <a:defRPr sz="971"/>
            </a:lvl7pPr>
            <a:lvl8pPr marL="1940674" indent="0" algn="ctr">
              <a:buNone/>
              <a:defRPr sz="971"/>
            </a:lvl8pPr>
            <a:lvl9pPr marL="2217913" indent="0" algn="ctr">
              <a:buNone/>
              <a:defRPr sz="971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253E632D-627C-2CF2-8F59-9A00EB7D70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1112" y="-6688"/>
            <a:ext cx="2202889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50132F49-4273-612E-3FE0-BD563A45A1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311184"/>
            <a:ext cx="1642925" cy="1081292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157EB895-B15F-EF94-D221-26E31B604641}"/>
              </a:ext>
            </a:extLst>
          </p:cNvPr>
          <p:cNvSpPr txBox="1">
            <a:spLocks/>
          </p:cNvSpPr>
          <p:nvPr userDrawn="1"/>
        </p:nvSpPr>
        <p:spPr>
          <a:xfrm>
            <a:off x="541557" y="2189095"/>
            <a:ext cx="3344315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5544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36" b="1" i="0" kern="1200">
                <a:solidFill>
                  <a:schemeClr val="bg1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3C3B"/>
                </a:solidFill>
              </a:rPr>
              <a:t>Divider Slide </a:t>
            </a:r>
            <a:endParaRPr lang="en-US" dirty="0">
              <a:solidFill>
                <a:srgbClr val="003C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0976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green_opt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9B351935-2C81-E56E-4364-8BD26F7C6E1A}"/>
              </a:ext>
            </a:extLst>
          </p:cNvPr>
          <p:cNvSpPr/>
          <p:nvPr userDrawn="1"/>
        </p:nvSpPr>
        <p:spPr>
          <a:xfrm>
            <a:off x="0" y="1"/>
            <a:ext cx="6788112" cy="68576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A1A56CEC-F9B4-6B61-96FA-BE9AFF2B61AE}"/>
              </a:ext>
            </a:extLst>
          </p:cNvPr>
          <p:cNvSpPr/>
          <p:nvPr userDrawn="1"/>
        </p:nvSpPr>
        <p:spPr>
          <a:xfrm>
            <a:off x="6788112" y="1"/>
            <a:ext cx="152998" cy="68576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2689901-C3D4-869C-BD53-27333BB19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9" y="4957301"/>
            <a:ext cx="3953581" cy="56765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40">
                <a:solidFill>
                  <a:schemeClr val="bg1"/>
                </a:solidFill>
                <a:latin typeface="Outfit" pitchFamily="2" charset="0"/>
              </a:defRPr>
            </a:lvl1pPr>
            <a:lvl2pPr marL="277240" indent="0" algn="ctr">
              <a:buNone/>
              <a:defRPr sz="1213"/>
            </a:lvl2pPr>
            <a:lvl3pPr marL="554478" indent="0" algn="ctr">
              <a:buNone/>
              <a:defRPr sz="1092"/>
            </a:lvl3pPr>
            <a:lvl4pPr marL="831718" indent="0" algn="ctr">
              <a:buNone/>
              <a:defRPr sz="971"/>
            </a:lvl4pPr>
            <a:lvl5pPr marL="1108956" indent="0" algn="ctr">
              <a:buNone/>
              <a:defRPr sz="971"/>
            </a:lvl5pPr>
            <a:lvl6pPr marL="1386196" indent="0" algn="ctr">
              <a:buNone/>
              <a:defRPr sz="971"/>
            </a:lvl6pPr>
            <a:lvl7pPr marL="1663434" indent="0" algn="ctr">
              <a:buNone/>
              <a:defRPr sz="971"/>
            </a:lvl7pPr>
            <a:lvl8pPr marL="1940674" indent="0" algn="ctr">
              <a:buNone/>
              <a:defRPr sz="971"/>
            </a:lvl8pPr>
            <a:lvl9pPr marL="2217913" indent="0" algn="ctr">
              <a:buNone/>
              <a:defRPr sz="971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83BAD9-BD3D-6E62-299D-153A8F0BA5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2036695"/>
            <a:ext cx="3344315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5336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C126C8C0-3094-993C-1E39-30F0864350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1112" y="-6688"/>
            <a:ext cx="2202889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7F33200-E466-1081-5EF4-336A39DD60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311184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851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whit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0">
            <a:extLst>
              <a:ext uri="{FF2B5EF4-FFF2-40B4-BE49-F238E27FC236}">
                <a16:creationId xmlns:a16="http://schemas.microsoft.com/office/drawing/2014/main" id="{FACA2668-CF7B-F660-71BD-26C8FADA4FDB}"/>
              </a:ext>
            </a:extLst>
          </p:cNvPr>
          <p:cNvSpPr txBox="1"/>
          <p:nvPr userDrawn="1"/>
        </p:nvSpPr>
        <p:spPr>
          <a:xfrm>
            <a:off x="7953600" y="5925193"/>
            <a:ext cx="763925" cy="795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b="0" i="0" spc="-7" dirty="0">
                <a:solidFill>
                  <a:srgbClr val="FFFFFF"/>
                </a:solidFill>
                <a:latin typeface="Outfit" pitchFamily="2" charset="0"/>
                <a:cs typeface="Spectral-Light"/>
              </a:rPr>
              <a:t>University</a:t>
            </a:r>
            <a:endParaRPr sz="1637" b="0" i="0" dirty="0">
              <a:latin typeface="Outfit" pitchFamily="2" charset="0"/>
              <a:cs typeface="Spectral-Light"/>
            </a:endParaRPr>
          </a:p>
          <a:p>
            <a:pPr marL="7701">
              <a:lnSpc>
                <a:spcPts val="1744"/>
              </a:lnSpc>
            </a:pPr>
            <a:r>
              <a:rPr sz="1637" b="0" i="0" spc="-33" dirty="0" err="1">
                <a:solidFill>
                  <a:srgbClr val="FFFFFF"/>
                </a:solidFill>
                <a:latin typeface="Outfit" pitchFamily="2" charset="0"/>
                <a:cs typeface="Spectral"/>
              </a:rPr>
              <a:t>of</a:t>
            </a:r>
            <a:r>
              <a:rPr sz="1637" b="0" i="0" spc="-33" dirty="0" err="1">
                <a:solidFill>
                  <a:srgbClr val="FFFFFF"/>
                </a:solidFill>
                <a:latin typeface="Outfit" pitchFamily="2" charset="0"/>
                <a:cs typeface="Spectral-Light"/>
              </a:rPr>
              <a:t>Galway.ie</a:t>
            </a:r>
            <a:endParaRPr sz="1637" b="0" i="0" dirty="0">
              <a:latin typeface="Outfit" pitchFamily="2" charset="0"/>
              <a:cs typeface="Spectral-Light"/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42C85CB-741A-2D67-0D87-8A43E2C6D3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2036695"/>
            <a:ext cx="3344315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5336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pic>
        <p:nvPicPr>
          <p:cNvPr id="76" name="Picture 75" descr="Icon&#10;&#10;Description automatically generated">
            <a:extLst>
              <a:ext uri="{FF2B5EF4-FFF2-40B4-BE49-F238E27FC236}">
                <a16:creationId xmlns:a16="http://schemas.microsoft.com/office/drawing/2014/main" id="{739C4E43-7729-C4E5-690B-9C37F35AC7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8982" y="242"/>
            <a:ext cx="4965019" cy="6857519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D9CE0E88-1024-2217-A732-5EB0B74046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9" y="4957301"/>
            <a:ext cx="3953581" cy="56765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40">
                <a:solidFill>
                  <a:srgbClr val="003C3B"/>
                </a:solidFill>
                <a:latin typeface="Outfit" pitchFamily="2" charset="0"/>
              </a:defRPr>
            </a:lvl1pPr>
            <a:lvl2pPr marL="277240" indent="0" algn="ctr">
              <a:buNone/>
              <a:defRPr sz="1213"/>
            </a:lvl2pPr>
            <a:lvl3pPr marL="554478" indent="0" algn="ctr">
              <a:buNone/>
              <a:defRPr sz="1092"/>
            </a:lvl3pPr>
            <a:lvl4pPr marL="831718" indent="0" algn="ctr">
              <a:buNone/>
              <a:defRPr sz="971"/>
            </a:lvl4pPr>
            <a:lvl5pPr marL="1108956" indent="0" algn="ctr">
              <a:buNone/>
              <a:defRPr sz="971"/>
            </a:lvl5pPr>
            <a:lvl6pPr marL="1386196" indent="0" algn="ctr">
              <a:buNone/>
              <a:defRPr sz="971"/>
            </a:lvl6pPr>
            <a:lvl7pPr marL="1663434" indent="0" algn="ctr">
              <a:buNone/>
              <a:defRPr sz="971"/>
            </a:lvl7pPr>
            <a:lvl8pPr marL="1940674" indent="0" algn="ctr">
              <a:buNone/>
              <a:defRPr sz="971"/>
            </a:lvl8pPr>
            <a:lvl9pPr marL="2217913" indent="0" algn="ctr">
              <a:buNone/>
              <a:defRPr sz="971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935FFC80-7F09-8B90-0C03-128827F883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311184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241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green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A3ED5843-A67C-EFB1-D461-9CCEDF85A6CF}"/>
              </a:ext>
            </a:extLst>
          </p:cNvPr>
          <p:cNvSpPr/>
          <p:nvPr userDrawn="1"/>
        </p:nvSpPr>
        <p:spPr>
          <a:xfrm>
            <a:off x="0" y="1"/>
            <a:ext cx="9144000" cy="68576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Title Placeholder 1">
            <a:extLst>
              <a:ext uri="{FF2B5EF4-FFF2-40B4-BE49-F238E27FC236}">
                <a16:creationId xmlns:a16="http://schemas.microsoft.com/office/drawing/2014/main" id="{2AF8EF05-FC9D-6C4A-94EE-0ED4439CD7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2036695"/>
            <a:ext cx="3344315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5336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pic>
        <p:nvPicPr>
          <p:cNvPr id="79" name="Picture 78" descr="Icon&#10;&#10;Description automatically generated">
            <a:extLst>
              <a:ext uri="{FF2B5EF4-FFF2-40B4-BE49-F238E27FC236}">
                <a16:creationId xmlns:a16="http://schemas.microsoft.com/office/drawing/2014/main" id="{63A50759-F8AB-3FBC-D737-5D8E38A363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22630" y="10306"/>
            <a:ext cx="5021370" cy="6857519"/>
          </a:xfrm>
          <a:prstGeom prst="rect">
            <a:avLst/>
          </a:prstGeom>
        </p:spPr>
      </p:pic>
      <p:sp>
        <p:nvSpPr>
          <p:cNvPr id="80" name="Subtitle 2">
            <a:extLst>
              <a:ext uri="{FF2B5EF4-FFF2-40B4-BE49-F238E27FC236}">
                <a16:creationId xmlns:a16="http://schemas.microsoft.com/office/drawing/2014/main" id="{01C673F2-9EDD-B71B-58BF-18B353D091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9" y="4957301"/>
            <a:ext cx="3953581" cy="56765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40">
                <a:solidFill>
                  <a:schemeClr val="bg1"/>
                </a:solidFill>
                <a:latin typeface="Outfit" pitchFamily="2" charset="0"/>
              </a:defRPr>
            </a:lvl1pPr>
            <a:lvl2pPr marL="277240" indent="0" algn="ctr">
              <a:buNone/>
              <a:defRPr sz="1213"/>
            </a:lvl2pPr>
            <a:lvl3pPr marL="554478" indent="0" algn="ctr">
              <a:buNone/>
              <a:defRPr sz="1092"/>
            </a:lvl3pPr>
            <a:lvl4pPr marL="831718" indent="0" algn="ctr">
              <a:buNone/>
              <a:defRPr sz="971"/>
            </a:lvl4pPr>
            <a:lvl5pPr marL="1108956" indent="0" algn="ctr">
              <a:buNone/>
              <a:defRPr sz="971"/>
            </a:lvl5pPr>
            <a:lvl6pPr marL="1386196" indent="0" algn="ctr">
              <a:buNone/>
              <a:defRPr sz="971"/>
            </a:lvl6pPr>
            <a:lvl7pPr marL="1663434" indent="0" algn="ctr">
              <a:buNone/>
              <a:defRPr sz="971"/>
            </a:lvl7pPr>
            <a:lvl8pPr marL="1940674" indent="0" algn="ctr">
              <a:buNone/>
              <a:defRPr sz="971"/>
            </a:lvl8pPr>
            <a:lvl9pPr marL="2217913" indent="0" algn="ctr">
              <a:buNone/>
              <a:defRPr sz="971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71987DD5-C1FF-616F-1868-29A45E279B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311184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154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white_opt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9DBC7975-EE5A-D398-AC86-ACDDCB0EB9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2036695"/>
            <a:ext cx="3344315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5336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E1BD5C4-29E3-E66C-EFEF-43D6572A7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9" y="4957301"/>
            <a:ext cx="3953581" cy="56765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40">
                <a:solidFill>
                  <a:srgbClr val="003C3B"/>
                </a:solidFill>
                <a:latin typeface="Outfit" pitchFamily="2" charset="0"/>
              </a:defRPr>
            </a:lvl1pPr>
            <a:lvl2pPr marL="277240" indent="0" algn="ctr">
              <a:buNone/>
              <a:defRPr sz="1213"/>
            </a:lvl2pPr>
            <a:lvl3pPr marL="554478" indent="0" algn="ctr">
              <a:buNone/>
              <a:defRPr sz="1092"/>
            </a:lvl3pPr>
            <a:lvl4pPr marL="831718" indent="0" algn="ctr">
              <a:buNone/>
              <a:defRPr sz="971"/>
            </a:lvl4pPr>
            <a:lvl5pPr marL="1108956" indent="0" algn="ctr">
              <a:buNone/>
              <a:defRPr sz="971"/>
            </a:lvl5pPr>
            <a:lvl6pPr marL="1386196" indent="0" algn="ctr">
              <a:buNone/>
              <a:defRPr sz="971"/>
            </a:lvl6pPr>
            <a:lvl7pPr marL="1663434" indent="0" algn="ctr">
              <a:buNone/>
              <a:defRPr sz="971"/>
            </a:lvl7pPr>
            <a:lvl8pPr marL="1940674" indent="0" algn="ctr">
              <a:buNone/>
              <a:defRPr sz="971"/>
            </a:lvl8pPr>
            <a:lvl9pPr marL="2217913" indent="0" algn="ctr">
              <a:buNone/>
              <a:defRPr sz="971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27EE17CB-1F2E-630D-37B3-36F9971050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311184"/>
            <a:ext cx="1642925" cy="1081292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47375C3B-C1FF-F009-BEC8-8283C22EEA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087" y="361"/>
            <a:ext cx="9144000" cy="5143139"/>
          </a:xfrm>
          <a:prstGeom prst="rect">
            <a:avLst/>
          </a:prstGeom>
        </p:spPr>
      </p:pic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51E5B835-E67C-2B6F-CB0F-482DE61A235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07500" y="0"/>
            <a:ext cx="2284287" cy="1929656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778922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778922 h 11310868"/>
              <a:gd name="connsiteX0" fmla="*/ 0 w 7703452"/>
              <a:gd name="connsiteY0" fmla="*/ 16501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6501 h 7548447"/>
              <a:gd name="connsiteX0" fmla="*/ 0 w 7703452"/>
              <a:gd name="connsiteY0" fmla="*/ 1154375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154375 h 7548447"/>
              <a:gd name="connsiteX0" fmla="*/ 0 w 7703452"/>
              <a:gd name="connsiteY0" fmla="*/ 59439 h 6453511"/>
              <a:gd name="connsiteX1" fmla="*/ 7703452 w 7703452"/>
              <a:gd name="connsiteY1" fmla="*/ 0 h 6453511"/>
              <a:gd name="connsiteX2" fmla="*/ 7703452 w 7703452"/>
              <a:gd name="connsiteY2" fmla="*/ 3651126 h 6453511"/>
              <a:gd name="connsiteX3" fmla="*/ 7504076 w 7703452"/>
              <a:gd name="connsiteY3" fmla="*/ 4348188 h 6453511"/>
              <a:gd name="connsiteX4" fmla="*/ 6952854 w 7703452"/>
              <a:gd name="connsiteY4" fmla="*/ 4854927 h 6453511"/>
              <a:gd name="connsiteX5" fmla="*/ 3851726 w 7703452"/>
              <a:gd name="connsiteY5" fmla="*/ 6453511 h 6453511"/>
              <a:gd name="connsiteX6" fmla="*/ 750597 w 7703452"/>
              <a:gd name="connsiteY6" fmla="*/ 4854927 h 6453511"/>
              <a:gd name="connsiteX7" fmla="*/ 199376 w 7703452"/>
              <a:gd name="connsiteY7" fmla="*/ 4348093 h 6453511"/>
              <a:gd name="connsiteX8" fmla="*/ 0 w 7703452"/>
              <a:gd name="connsiteY8" fmla="*/ 3651032 h 6453511"/>
              <a:gd name="connsiteX9" fmla="*/ 0 w 7703452"/>
              <a:gd name="connsiteY9" fmla="*/ 59439 h 6453511"/>
              <a:gd name="connsiteX0" fmla="*/ 0 w 7703452"/>
              <a:gd name="connsiteY0" fmla="*/ 0 h 6458480"/>
              <a:gd name="connsiteX1" fmla="*/ 7703452 w 7703452"/>
              <a:gd name="connsiteY1" fmla="*/ 4969 h 6458480"/>
              <a:gd name="connsiteX2" fmla="*/ 7703452 w 7703452"/>
              <a:gd name="connsiteY2" fmla="*/ 3656095 h 6458480"/>
              <a:gd name="connsiteX3" fmla="*/ 7504076 w 7703452"/>
              <a:gd name="connsiteY3" fmla="*/ 4353157 h 6458480"/>
              <a:gd name="connsiteX4" fmla="*/ 6952854 w 7703452"/>
              <a:gd name="connsiteY4" fmla="*/ 4859896 h 6458480"/>
              <a:gd name="connsiteX5" fmla="*/ 3851726 w 7703452"/>
              <a:gd name="connsiteY5" fmla="*/ 6458480 h 6458480"/>
              <a:gd name="connsiteX6" fmla="*/ 750597 w 7703452"/>
              <a:gd name="connsiteY6" fmla="*/ 4859896 h 6458480"/>
              <a:gd name="connsiteX7" fmla="*/ 199376 w 7703452"/>
              <a:gd name="connsiteY7" fmla="*/ 4353062 h 6458480"/>
              <a:gd name="connsiteX8" fmla="*/ 0 w 7703452"/>
              <a:gd name="connsiteY8" fmla="*/ 3656001 h 6458480"/>
              <a:gd name="connsiteX9" fmla="*/ 0 w 7703452"/>
              <a:gd name="connsiteY9" fmla="*/ 0 h 6458480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50597 w 7703452"/>
              <a:gd name="connsiteY6" fmla="*/ 4859896 h 6401819"/>
              <a:gd name="connsiteX7" fmla="*/ 199376 w 7703452"/>
              <a:gd name="connsiteY7" fmla="*/ 4353062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199376 w 7703452"/>
              <a:gd name="connsiteY7" fmla="*/ 4353062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235363 w 7703452"/>
              <a:gd name="connsiteY7" fmla="*/ 4303483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235363 w 7703452"/>
              <a:gd name="connsiteY7" fmla="*/ 4303483 h 6401819"/>
              <a:gd name="connsiteX8" fmla="*/ 57578 w 7703452"/>
              <a:gd name="connsiteY8" fmla="*/ 3648919 h 6401819"/>
              <a:gd name="connsiteX9" fmla="*/ 0 w 7703452"/>
              <a:gd name="connsiteY9" fmla="*/ 0 h 6401819"/>
              <a:gd name="connsiteX0" fmla="*/ 0 w 7653071"/>
              <a:gd name="connsiteY0" fmla="*/ 37526 h 6396850"/>
              <a:gd name="connsiteX1" fmla="*/ 7653071 w 7653071"/>
              <a:gd name="connsiteY1" fmla="*/ 0 h 6396850"/>
              <a:gd name="connsiteX2" fmla="*/ 7653071 w 7653071"/>
              <a:gd name="connsiteY2" fmla="*/ 3651126 h 6396850"/>
              <a:gd name="connsiteX3" fmla="*/ 7453695 w 7653071"/>
              <a:gd name="connsiteY3" fmla="*/ 4348188 h 6396850"/>
              <a:gd name="connsiteX4" fmla="*/ 6902473 w 7653071"/>
              <a:gd name="connsiteY4" fmla="*/ 4854927 h 6396850"/>
              <a:gd name="connsiteX5" fmla="*/ 3822936 w 7653071"/>
              <a:gd name="connsiteY5" fmla="*/ 6396850 h 6396850"/>
              <a:gd name="connsiteX6" fmla="*/ 736202 w 7653071"/>
              <a:gd name="connsiteY6" fmla="*/ 4833679 h 6396850"/>
              <a:gd name="connsiteX7" fmla="*/ 184982 w 7653071"/>
              <a:gd name="connsiteY7" fmla="*/ 4298514 h 6396850"/>
              <a:gd name="connsiteX8" fmla="*/ 7197 w 7653071"/>
              <a:gd name="connsiteY8" fmla="*/ 3643950 h 6396850"/>
              <a:gd name="connsiteX9" fmla="*/ 0 w 7653071"/>
              <a:gd name="connsiteY9" fmla="*/ 37526 h 6396850"/>
              <a:gd name="connsiteX0" fmla="*/ 0 w 7667464"/>
              <a:gd name="connsiteY0" fmla="*/ 2113 h 6361437"/>
              <a:gd name="connsiteX1" fmla="*/ 7667464 w 7667464"/>
              <a:gd name="connsiteY1" fmla="*/ 0 h 6361437"/>
              <a:gd name="connsiteX2" fmla="*/ 7653071 w 7667464"/>
              <a:gd name="connsiteY2" fmla="*/ 3615713 h 6361437"/>
              <a:gd name="connsiteX3" fmla="*/ 7453695 w 7667464"/>
              <a:gd name="connsiteY3" fmla="*/ 4312775 h 6361437"/>
              <a:gd name="connsiteX4" fmla="*/ 6902473 w 7667464"/>
              <a:gd name="connsiteY4" fmla="*/ 4819514 h 6361437"/>
              <a:gd name="connsiteX5" fmla="*/ 3822936 w 7667464"/>
              <a:gd name="connsiteY5" fmla="*/ 6361437 h 6361437"/>
              <a:gd name="connsiteX6" fmla="*/ 736202 w 7667464"/>
              <a:gd name="connsiteY6" fmla="*/ 4798266 h 6361437"/>
              <a:gd name="connsiteX7" fmla="*/ 184982 w 7667464"/>
              <a:gd name="connsiteY7" fmla="*/ 4263101 h 6361437"/>
              <a:gd name="connsiteX8" fmla="*/ 7197 w 7667464"/>
              <a:gd name="connsiteY8" fmla="*/ 3608537 h 6361437"/>
              <a:gd name="connsiteX9" fmla="*/ 0 w 7667464"/>
              <a:gd name="connsiteY9" fmla="*/ 2113 h 6361437"/>
              <a:gd name="connsiteX0" fmla="*/ 0 w 7667464"/>
              <a:gd name="connsiteY0" fmla="*/ 2113 h 6361437"/>
              <a:gd name="connsiteX1" fmla="*/ 7667464 w 7667464"/>
              <a:gd name="connsiteY1" fmla="*/ 0 h 6361437"/>
              <a:gd name="connsiteX2" fmla="*/ 7264420 w 7667464"/>
              <a:gd name="connsiteY2" fmla="*/ 3629879 h 6361437"/>
              <a:gd name="connsiteX3" fmla="*/ 7453695 w 7667464"/>
              <a:gd name="connsiteY3" fmla="*/ 4312775 h 6361437"/>
              <a:gd name="connsiteX4" fmla="*/ 6902473 w 7667464"/>
              <a:gd name="connsiteY4" fmla="*/ 4819514 h 6361437"/>
              <a:gd name="connsiteX5" fmla="*/ 3822936 w 7667464"/>
              <a:gd name="connsiteY5" fmla="*/ 6361437 h 6361437"/>
              <a:gd name="connsiteX6" fmla="*/ 736202 w 7667464"/>
              <a:gd name="connsiteY6" fmla="*/ 4798266 h 6361437"/>
              <a:gd name="connsiteX7" fmla="*/ 184982 w 7667464"/>
              <a:gd name="connsiteY7" fmla="*/ 4263101 h 6361437"/>
              <a:gd name="connsiteX8" fmla="*/ 7197 w 7667464"/>
              <a:gd name="connsiteY8" fmla="*/ 3608537 h 6361437"/>
              <a:gd name="connsiteX9" fmla="*/ 0 w 7667464"/>
              <a:gd name="connsiteY9" fmla="*/ 2113 h 6361437"/>
              <a:gd name="connsiteX0" fmla="*/ 0 w 7668849"/>
              <a:gd name="connsiteY0" fmla="*/ 2113 h 6361437"/>
              <a:gd name="connsiteX1" fmla="*/ 7667464 w 7668849"/>
              <a:gd name="connsiteY1" fmla="*/ 0 h 6361437"/>
              <a:gd name="connsiteX2" fmla="*/ 7667464 w 7668849"/>
              <a:gd name="connsiteY2" fmla="*/ 3629879 h 6361437"/>
              <a:gd name="connsiteX3" fmla="*/ 7453695 w 7668849"/>
              <a:gd name="connsiteY3" fmla="*/ 4312775 h 6361437"/>
              <a:gd name="connsiteX4" fmla="*/ 6902473 w 7668849"/>
              <a:gd name="connsiteY4" fmla="*/ 4819514 h 6361437"/>
              <a:gd name="connsiteX5" fmla="*/ 3822936 w 7668849"/>
              <a:gd name="connsiteY5" fmla="*/ 6361437 h 6361437"/>
              <a:gd name="connsiteX6" fmla="*/ 736202 w 7668849"/>
              <a:gd name="connsiteY6" fmla="*/ 4798266 h 6361437"/>
              <a:gd name="connsiteX7" fmla="*/ 184982 w 7668849"/>
              <a:gd name="connsiteY7" fmla="*/ 4263101 h 6361437"/>
              <a:gd name="connsiteX8" fmla="*/ 7197 w 7668849"/>
              <a:gd name="connsiteY8" fmla="*/ 3608537 h 6361437"/>
              <a:gd name="connsiteX9" fmla="*/ 0 w 7668849"/>
              <a:gd name="connsiteY9" fmla="*/ 2113 h 6361437"/>
              <a:gd name="connsiteX0" fmla="*/ 0 w 7668849"/>
              <a:gd name="connsiteY0" fmla="*/ 2113 h 6453511"/>
              <a:gd name="connsiteX1" fmla="*/ 7667464 w 7668849"/>
              <a:gd name="connsiteY1" fmla="*/ 0 h 6453511"/>
              <a:gd name="connsiteX2" fmla="*/ 7667464 w 7668849"/>
              <a:gd name="connsiteY2" fmla="*/ 3629879 h 6453511"/>
              <a:gd name="connsiteX3" fmla="*/ 7453695 w 7668849"/>
              <a:gd name="connsiteY3" fmla="*/ 4312775 h 6453511"/>
              <a:gd name="connsiteX4" fmla="*/ 6902473 w 7668849"/>
              <a:gd name="connsiteY4" fmla="*/ 4819514 h 6453511"/>
              <a:gd name="connsiteX5" fmla="*/ 3815740 w 7668849"/>
              <a:gd name="connsiteY5" fmla="*/ 6453511 h 6453511"/>
              <a:gd name="connsiteX6" fmla="*/ 736202 w 7668849"/>
              <a:gd name="connsiteY6" fmla="*/ 4798266 h 6453511"/>
              <a:gd name="connsiteX7" fmla="*/ 184982 w 7668849"/>
              <a:gd name="connsiteY7" fmla="*/ 4263101 h 6453511"/>
              <a:gd name="connsiteX8" fmla="*/ 7197 w 7668849"/>
              <a:gd name="connsiteY8" fmla="*/ 3608537 h 6453511"/>
              <a:gd name="connsiteX9" fmla="*/ 0 w 7668849"/>
              <a:gd name="connsiteY9" fmla="*/ 2113 h 6453511"/>
              <a:gd name="connsiteX0" fmla="*/ 0 w 7668849"/>
              <a:gd name="connsiteY0" fmla="*/ 2113 h 6375602"/>
              <a:gd name="connsiteX1" fmla="*/ 7667464 w 7668849"/>
              <a:gd name="connsiteY1" fmla="*/ 0 h 6375602"/>
              <a:gd name="connsiteX2" fmla="*/ 7667464 w 7668849"/>
              <a:gd name="connsiteY2" fmla="*/ 3629879 h 6375602"/>
              <a:gd name="connsiteX3" fmla="*/ 7453695 w 7668849"/>
              <a:gd name="connsiteY3" fmla="*/ 4312775 h 6375602"/>
              <a:gd name="connsiteX4" fmla="*/ 6902473 w 7668849"/>
              <a:gd name="connsiteY4" fmla="*/ 4819514 h 6375602"/>
              <a:gd name="connsiteX5" fmla="*/ 3837331 w 7668849"/>
              <a:gd name="connsiteY5" fmla="*/ 6375602 h 6375602"/>
              <a:gd name="connsiteX6" fmla="*/ 736202 w 7668849"/>
              <a:gd name="connsiteY6" fmla="*/ 4798266 h 6375602"/>
              <a:gd name="connsiteX7" fmla="*/ 184982 w 7668849"/>
              <a:gd name="connsiteY7" fmla="*/ 4263101 h 6375602"/>
              <a:gd name="connsiteX8" fmla="*/ 7197 w 7668849"/>
              <a:gd name="connsiteY8" fmla="*/ 3608537 h 6375602"/>
              <a:gd name="connsiteX9" fmla="*/ 0 w 7668849"/>
              <a:gd name="connsiteY9" fmla="*/ 2113 h 6375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68849" h="6375602">
                <a:moveTo>
                  <a:pt x="0" y="2113"/>
                </a:moveTo>
                <a:lnTo>
                  <a:pt x="7667464" y="0"/>
                </a:lnTo>
                <a:cubicBezTo>
                  <a:pt x="7662666" y="1205238"/>
                  <a:pt x="7672262" y="2424641"/>
                  <a:pt x="7667464" y="3629879"/>
                </a:cubicBezTo>
                <a:cubicBezTo>
                  <a:pt x="7667464" y="3875042"/>
                  <a:pt x="7581193" y="4114503"/>
                  <a:pt x="7453695" y="4312775"/>
                </a:cubicBezTo>
                <a:cubicBezTo>
                  <a:pt x="7326197" y="4511047"/>
                  <a:pt x="7130846" y="4701866"/>
                  <a:pt x="6902473" y="4819514"/>
                </a:cubicBezTo>
                <a:lnTo>
                  <a:pt x="3837331" y="6375602"/>
                </a:lnTo>
                <a:lnTo>
                  <a:pt x="736202" y="4798266"/>
                </a:lnTo>
                <a:cubicBezTo>
                  <a:pt x="507830" y="4680523"/>
                  <a:pt x="317267" y="4476954"/>
                  <a:pt x="184982" y="4263101"/>
                </a:cubicBezTo>
                <a:cubicBezTo>
                  <a:pt x="54497" y="4052190"/>
                  <a:pt x="7197" y="3853699"/>
                  <a:pt x="7197" y="3608537"/>
                </a:cubicBezTo>
                <a:lnTo>
                  <a:pt x="0" y="211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add picture</a:t>
            </a:r>
            <a:endParaRPr lang="en-US" dirty="0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72720B5B-6353-CAA5-5171-3B609504511D}"/>
              </a:ext>
            </a:extLst>
          </p:cNvPr>
          <p:cNvSpPr/>
          <p:nvPr userDrawn="1"/>
        </p:nvSpPr>
        <p:spPr>
          <a:xfrm>
            <a:off x="8129007" y="0"/>
            <a:ext cx="196510" cy="1687159"/>
          </a:xfrm>
          <a:custGeom>
            <a:avLst/>
            <a:gdLst>
              <a:gd name="connsiteX0" fmla="*/ 0 w 432048"/>
              <a:gd name="connsiteY0" fmla="*/ 0 h 3926483"/>
              <a:gd name="connsiteX1" fmla="*/ 432048 w 432048"/>
              <a:gd name="connsiteY1" fmla="*/ 0 h 3926483"/>
              <a:gd name="connsiteX2" fmla="*/ 432048 w 432048"/>
              <a:gd name="connsiteY2" fmla="*/ 3926483 h 3926483"/>
              <a:gd name="connsiteX3" fmla="*/ 0 w 432048"/>
              <a:gd name="connsiteY3" fmla="*/ 3926483 h 3926483"/>
              <a:gd name="connsiteX4" fmla="*/ 0 w 432048"/>
              <a:gd name="connsiteY4" fmla="*/ 0 h 3926483"/>
              <a:gd name="connsiteX0" fmla="*/ 0 w 432048"/>
              <a:gd name="connsiteY0" fmla="*/ 0 h 3926483"/>
              <a:gd name="connsiteX1" fmla="*/ 432048 w 432048"/>
              <a:gd name="connsiteY1" fmla="*/ 0 h 3926483"/>
              <a:gd name="connsiteX2" fmla="*/ 432048 w 432048"/>
              <a:gd name="connsiteY2" fmla="*/ 3926483 h 3926483"/>
              <a:gd name="connsiteX3" fmla="*/ 0 w 432048"/>
              <a:gd name="connsiteY3" fmla="*/ 3709667 h 3926483"/>
              <a:gd name="connsiteX4" fmla="*/ 0 w 432048"/>
              <a:gd name="connsiteY4" fmla="*/ 0 h 3926483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8073 w 432048"/>
              <a:gd name="connsiteY2" fmla="*/ 3477234 h 3709667"/>
              <a:gd name="connsiteX3" fmla="*/ 0 w 432048"/>
              <a:gd name="connsiteY3" fmla="*/ 3709667 h 3709667"/>
              <a:gd name="connsiteX4" fmla="*/ 0 w 432048"/>
              <a:gd name="connsiteY4" fmla="*/ 0 h 3709667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8073 w 432048"/>
              <a:gd name="connsiteY2" fmla="*/ 3333543 h 3709667"/>
              <a:gd name="connsiteX3" fmla="*/ 0 w 432048"/>
              <a:gd name="connsiteY3" fmla="*/ 3709667 h 3709667"/>
              <a:gd name="connsiteX4" fmla="*/ 0 w 432048"/>
              <a:gd name="connsiteY4" fmla="*/ 0 h 3709667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4807 w 432048"/>
              <a:gd name="connsiteY2" fmla="*/ 3490298 h 3709667"/>
              <a:gd name="connsiteX3" fmla="*/ 0 w 432048"/>
              <a:gd name="connsiteY3" fmla="*/ 3709667 h 3709667"/>
              <a:gd name="connsiteX4" fmla="*/ 0 w 432048"/>
              <a:gd name="connsiteY4" fmla="*/ 0 h 370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48" h="3709667">
                <a:moveTo>
                  <a:pt x="0" y="0"/>
                </a:moveTo>
                <a:lnTo>
                  <a:pt x="432048" y="0"/>
                </a:lnTo>
                <a:cubicBezTo>
                  <a:pt x="429634" y="1163433"/>
                  <a:pt x="427221" y="2326865"/>
                  <a:pt x="424807" y="3490298"/>
                </a:cubicBezTo>
                <a:lnTo>
                  <a:pt x="0" y="3709667"/>
                </a:lnTo>
                <a:lnTo>
                  <a:pt x="0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Outf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0075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green_opt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EB13599-C1C6-28A4-D994-CD427AEE4855}"/>
              </a:ext>
            </a:extLst>
          </p:cNvPr>
          <p:cNvSpPr/>
          <p:nvPr userDrawn="1"/>
        </p:nvSpPr>
        <p:spPr>
          <a:xfrm>
            <a:off x="-2" y="4214191"/>
            <a:ext cx="9144001" cy="2643448"/>
          </a:xfrm>
          <a:prstGeom prst="rect">
            <a:avLst/>
          </a:prstGeom>
          <a:solidFill>
            <a:srgbClr val="003C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Outfit" pitchFamily="2" charset="0"/>
            </a:endParaRP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C650ED1-7B77-23F1-E476-70246BE6A8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1"/>
            <a:ext cx="9144000" cy="5143139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9862F4B-0D4A-BD4B-EAE9-10BCD765F11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55593" y="0"/>
            <a:ext cx="2284287" cy="1929656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778922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778922 h 11310868"/>
              <a:gd name="connsiteX0" fmla="*/ 0 w 7703452"/>
              <a:gd name="connsiteY0" fmla="*/ 16501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6501 h 7548447"/>
              <a:gd name="connsiteX0" fmla="*/ 0 w 7703452"/>
              <a:gd name="connsiteY0" fmla="*/ 1154375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154375 h 7548447"/>
              <a:gd name="connsiteX0" fmla="*/ 0 w 7703452"/>
              <a:gd name="connsiteY0" fmla="*/ 59439 h 6453511"/>
              <a:gd name="connsiteX1" fmla="*/ 7703452 w 7703452"/>
              <a:gd name="connsiteY1" fmla="*/ 0 h 6453511"/>
              <a:gd name="connsiteX2" fmla="*/ 7703452 w 7703452"/>
              <a:gd name="connsiteY2" fmla="*/ 3651126 h 6453511"/>
              <a:gd name="connsiteX3" fmla="*/ 7504076 w 7703452"/>
              <a:gd name="connsiteY3" fmla="*/ 4348188 h 6453511"/>
              <a:gd name="connsiteX4" fmla="*/ 6952854 w 7703452"/>
              <a:gd name="connsiteY4" fmla="*/ 4854927 h 6453511"/>
              <a:gd name="connsiteX5" fmla="*/ 3851726 w 7703452"/>
              <a:gd name="connsiteY5" fmla="*/ 6453511 h 6453511"/>
              <a:gd name="connsiteX6" fmla="*/ 750597 w 7703452"/>
              <a:gd name="connsiteY6" fmla="*/ 4854927 h 6453511"/>
              <a:gd name="connsiteX7" fmla="*/ 199376 w 7703452"/>
              <a:gd name="connsiteY7" fmla="*/ 4348093 h 6453511"/>
              <a:gd name="connsiteX8" fmla="*/ 0 w 7703452"/>
              <a:gd name="connsiteY8" fmla="*/ 3651032 h 6453511"/>
              <a:gd name="connsiteX9" fmla="*/ 0 w 7703452"/>
              <a:gd name="connsiteY9" fmla="*/ 59439 h 6453511"/>
              <a:gd name="connsiteX0" fmla="*/ 0 w 7703452"/>
              <a:gd name="connsiteY0" fmla="*/ 0 h 6458480"/>
              <a:gd name="connsiteX1" fmla="*/ 7703452 w 7703452"/>
              <a:gd name="connsiteY1" fmla="*/ 4969 h 6458480"/>
              <a:gd name="connsiteX2" fmla="*/ 7703452 w 7703452"/>
              <a:gd name="connsiteY2" fmla="*/ 3656095 h 6458480"/>
              <a:gd name="connsiteX3" fmla="*/ 7504076 w 7703452"/>
              <a:gd name="connsiteY3" fmla="*/ 4353157 h 6458480"/>
              <a:gd name="connsiteX4" fmla="*/ 6952854 w 7703452"/>
              <a:gd name="connsiteY4" fmla="*/ 4859896 h 6458480"/>
              <a:gd name="connsiteX5" fmla="*/ 3851726 w 7703452"/>
              <a:gd name="connsiteY5" fmla="*/ 6458480 h 6458480"/>
              <a:gd name="connsiteX6" fmla="*/ 750597 w 7703452"/>
              <a:gd name="connsiteY6" fmla="*/ 4859896 h 6458480"/>
              <a:gd name="connsiteX7" fmla="*/ 199376 w 7703452"/>
              <a:gd name="connsiteY7" fmla="*/ 4353062 h 6458480"/>
              <a:gd name="connsiteX8" fmla="*/ 0 w 7703452"/>
              <a:gd name="connsiteY8" fmla="*/ 3656001 h 6458480"/>
              <a:gd name="connsiteX9" fmla="*/ 0 w 7703452"/>
              <a:gd name="connsiteY9" fmla="*/ 0 h 6458480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50597 w 7703452"/>
              <a:gd name="connsiteY6" fmla="*/ 4859896 h 6401819"/>
              <a:gd name="connsiteX7" fmla="*/ 199376 w 7703452"/>
              <a:gd name="connsiteY7" fmla="*/ 4353062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199376 w 7703452"/>
              <a:gd name="connsiteY7" fmla="*/ 4353062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235363 w 7703452"/>
              <a:gd name="connsiteY7" fmla="*/ 4303483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235363 w 7703452"/>
              <a:gd name="connsiteY7" fmla="*/ 4303483 h 6401819"/>
              <a:gd name="connsiteX8" fmla="*/ 57578 w 7703452"/>
              <a:gd name="connsiteY8" fmla="*/ 3648919 h 6401819"/>
              <a:gd name="connsiteX9" fmla="*/ 0 w 7703452"/>
              <a:gd name="connsiteY9" fmla="*/ 0 h 6401819"/>
              <a:gd name="connsiteX0" fmla="*/ 0 w 7653071"/>
              <a:gd name="connsiteY0" fmla="*/ 37526 h 6396850"/>
              <a:gd name="connsiteX1" fmla="*/ 7653071 w 7653071"/>
              <a:gd name="connsiteY1" fmla="*/ 0 h 6396850"/>
              <a:gd name="connsiteX2" fmla="*/ 7653071 w 7653071"/>
              <a:gd name="connsiteY2" fmla="*/ 3651126 h 6396850"/>
              <a:gd name="connsiteX3" fmla="*/ 7453695 w 7653071"/>
              <a:gd name="connsiteY3" fmla="*/ 4348188 h 6396850"/>
              <a:gd name="connsiteX4" fmla="*/ 6902473 w 7653071"/>
              <a:gd name="connsiteY4" fmla="*/ 4854927 h 6396850"/>
              <a:gd name="connsiteX5" fmla="*/ 3822936 w 7653071"/>
              <a:gd name="connsiteY5" fmla="*/ 6396850 h 6396850"/>
              <a:gd name="connsiteX6" fmla="*/ 736202 w 7653071"/>
              <a:gd name="connsiteY6" fmla="*/ 4833679 h 6396850"/>
              <a:gd name="connsiteX7" fmla="*/ 184982 w 7653071"/>
              <a:gd name="connsiteY7" fmla="*/ 4298514 h 6396850"/>
              <a:gd name="connsiteX8" fmla="*/ 7197 w 7653071"/>
              <a:gd name="connsiteY8" fmla="*/ 3643950 h 6396850"/>
              <a:gd name="connsiteX9" fmla="*/ 0 w 7653071"/>
              <a:gd name="connsiteY9" fmla="*/ 37526 h 6396850"/>
              <a:gd name="connsiteX0" fmla="*/ 0 w 7667464"/>
              <a:gd name="connsiteY0" fmla="*/ 2113 h 6361437"/>
              <a:gd name="connsiteX1" fmla="*/ 7667464 w 7667464"/>
              <a:gd name="connsiteY1" fmla="*/ 0 h 6361437"/>
              <a:gd name="connsiteX2" fmla="*/ 7653071 w 7667464"/>
              <a:gd name="connsiteY2" fmla="*/ 3615713 h 6361437"/>
              <a:gd name="connsiteX3" fmla="*/ 7453695 w 7667464"/>
              <a:gd name="connsiteY3" fmla="*/ 4312775 h 6361437"/>
              <a:gd name="connsiteX4" fmla="*/ 6902473 w 7667464"/>
              <a:gd name="connsiteY4" fmla="*/ 4819514 h 6361437"/>
              <a:gd name="connsiteX5" fmla="*/ 3822936 w 7667464"/>
              <a:gd name="connsiteY5" fmla="*/ 6361437 h 6361437"/>
              <a:gd name="connsiteX6" fmla="*/ 736202 w 7667464"/>
              <a:gd name="connsiteY6" fmla="*/ 4798266 h 6361437"/>
              <a:gd name="connsiteX7" fmla="*/ 184982 w 7667464"/>
              <a:gd name="connsiteY7" fmla="*/ 4263101 h 6361437"/>
              <a:gd name="connsiteX8" fmla="*/ 7197 w 7667464"/>
              <a:gd name="connsiteY8" fmla="*/ 3608537 h 6361437"/>
              <a:gd name="connsiteX9" fmla="*/ 0 w 7667464"/>
              <a:gd name="connsiteY9" fmla="*/ 2113 h 6361437"/>
              <a:gd name="connsiteX0" fmla="*/ 0 w 7667464"/>
              <a:gd name="connsiteY0" fmla="*/ 2113 h 6361437"/>
              <a:gd name="connsiteX1" fmla="*/ 7667464 w 7667464"/>
              <a:gd name="connsiteY1" fmla="*/ 0 h 6361437"/>
              <a:gd name="connsiteX2" fmla="*/ 7264420 w 7667464"/>
              <a:gd name="connsiteY2" fmla="*/ 3629879 h 6361437"/>
              <a:gd name="connsiteX3" fmla="*/ 7453695 w 7667464"/>
              <a:gd name="connsiteY3" fmla="*/ 4312775 h 6361437"/>
              <a:gd name="connsiteX4" fmla="*/ 6902473 w 7667464"/>
              <a:gd name="connsiteY4" fmla="*/ 4819514 h 6361437"/>
              <a:gd name="connsiteX5" fmla="*/ 3822936 w 7667464"/>
              <a:gd name="connsiteY5" fmla="*/ 6361437 h 6361437"/>
              <a:gd name="connsiteX6" fmla="*/ 736202 w 7667464"/>
              <a:gd name="connsiteY6" fmla="*/ 4798266 h 6361437"/>
              <a:gd name="connsiteX7" fmla="*/ 184982 w 7667464"/>
              <a:gd name="connsiteY7" fmla="*/ 4263101 h 6361437"/>
              <a:gd name="connsiteX8" fmla="*/ 7197 w 7667464"/>
              <a:gd name="connsiteY8" fmla="*/ 3608537 h 6361437"/>
              <a:gd name="connsiteX9" fmla="*/ 0 w 7667464"/>
              <a:gd name="connsiteY9" fmla="*/ 2113 h 6361437"/>
              <a:gd name="connsiteX0" fmla="*/ 0 w 7668849"/>
              <a:gd name="connsiteY0" fmla="*/ 2113 h 6361437"/>
              <a:gd name="connsiteX1" fmla="*/ 7667464 w 7668849"/>
              <a:gd name="connsiteY1" fmla="*/ 0 h 6361437"/>
              <a:gd name="connsiteX2" fmla="*/ 7667464 w 7668849"/>
              <a:gd name="connsiteY2" fmla="*/ 3629879 h 6361437"/>
              <a:gd name="connsiteX3" fmla="*/ 7453695 w 7668849"/>
              <a:gd name="connsiteY3" fmla="*/ 4312775 h 6361437"/>
              <a:gd name="connsiteX4" fmla="*/ 6902473 w 7668849"/>
              <a:gd name="connsiteY4" fmla="*/ 4819514 h 6361437"/>
              <a:gd name="connsiteX5" fmla="*/ 3822936 w 7668849"/>
              <a:gd name="connsiteY5" fmla="*/ 6361437 h 6361437"/>
              <a:gd name="connsiteX6" fmla="*/ 736202 w 7668849"/>
              <a:gd name="connsiteY6" fmla="*/ 4798266 h 6361437"/>
              <a:gd name="connsiteX7" fmla="*/ 184982 w 7668849"/>
              <a:gd name="connsiteY7" fmla="*/ 4263101 h 6361437"/>
              <a:gd name="connsiteX8" fmla="*/ 7197 w 7668849"/>
              <a:gd name="connsiteY8" fmla="*/ 3608537 h 6361437"/>
              <a:gd name="connsiteX9" fmla="*/ 0 w 7668849"/>
              <a:gd name="connsiteY9" fmla="*/ 2113 h 6361437"/>
              <a:gd name="connsiteX0" fmla="*/ 0 w 7668849"/>
              <a:gd name="connsiteY0" fmla="*/ 2113 h 6453511"/>
              <a:gd name="connsiteX1" fmla="*/ 7667464 w 7668849"/>
              <a:gd name="connsiteY1" fmla="*/ 0 h 6453511"/>
              <a:gd name="connsiteX2" fmla="*/ 7667464 w 7668849"/>
              <a:gd name="connsiteY2" fmla="*/ 3629879 h 6453511"/>
              <a:gd name="connsiteX3" fmla="*/ 7453695 w 7668849"/>
              <a:gd name="connsiteY3" fmla="*/ 4312775 h 6453511"/>
              <a:gd name="connsiteX4" fmla="*/ 6902473 w 7668849"/>
              <a:gd name="connsiteY4" fmla="*/ 4819514 h 6453511"/>
              <a:gd name="connsiteX5" fmla="*/ 3815740 w 7668849"/>
              <a:gd name="connsiteY5" fmla="*/ 6453511 h 6453511"/>
              <a:gd name="connsiteX6" fmla="*/ 736202 w 7668849"/>
              <a:gd name="connsiteY6" fmla="*/ 4798266 h 6453511"/>
              <a:gd name="connsiteX7" fmla="*/ 184982 w 7668849"/>
              <a:gd name="connsiteY7" fmla="*/ 4263101 h 6453511"/>
              <a:gd name="connsiteX8" fmla="*/ 7197 w 7668849"/>
              <a:gd name="connsiteY8" fmla="*/ 3608537 h 6453511"/>
              <a:gd name="connsiteX9" fmla="*/ 0 w 7668849"/>
              <a:gd name="connsiteY9" fmla="*/ 2113 h 6453511"/>
              <a:gd name="connsiteX0" fmla="*/ 0 w 7668849"/>
              <a:gd name="connsiteY0" fmla="*/ 2113 h 6375602"/>
              <a:gd name="connsiteX1" fmla="*/ 7667464 w 7668849"/>
              <a:gd name="connsiteY1" fmla="*/ 0 h 6375602"/>
              <a:gd name="connsiteX2" fmla="*/ 7667464 w 7668849"/>
              <a:gd name="connsiteY2" fmla="*/ 3629879 h 6375602"/>
              <a:gd name="connsiteX3" fmla="*/ 7453695 w 7668849"/>
              <a:gd name="connsiteY3" fmla="*/ 4312775 h 6375602"/>
              <a:gd name="connsiteX4" fmla="*/ 6902473 w 7668849"/>
              <a:gd name="connsiteY4" fmla="*/ 4819514 h 6375602"/>
              <a:gd name="connsiteX5" fmla="*/ 3837331 w 7668849"/>
              <a:gd name="connsiteY5" fmla="*/ 6375602 h 6375602"/>
              <a:gd name="connsiteX6" fmla="*/ 736202 w 7668849"/>
              <a:gd name="connsiteY6" fmla="*/ 4798266 h 6375602"/>
              <a:gd name="connsiteX7" fmla="*/ 184982 w 7668849"/>
              <a:gd name="connsiteY7" fmla="*/ 4263101 h 6375602"/>
              <a:gd name="connsiteX8" fmla="*/ 7197 w 7668849"/>
              <a:gd name="connsiteY8" fmla="*/ 3608537 h 6375602"/>
              <a:gd name="connsiteX9" fmla="*/ 0 w 7668849"/>
              <a:gd name="connsiteY9" fmla="*/ 2113 h 6375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68849" h="6375602">
                <a:moveTo>
                  <a:pt x="0" y="2113"/>
                </a:moveTo>
                <a:lnTo>
                  <a:pt x="7667464" y="0"/>
                </a:lnTo>
                <a:cubicBezTo>
                  <a:pt x="7662666" y="1205238"/>
                  <a:pt x="7672262" y="2424641"/>
                  <a:pt x="7667464" y="3629879"/>
                </a:cubicBezTo>
                <a:cubicBezTo>
                  <a:pt x="7667464" y="3875042"/>
                  <a:pt x="7581193" y="4114503"/>
                  <a:pt x="7453695" y="4312775"/>
                </a:cubicBezTo>
                <a:cubicBezTo>
                  <a:pt x="7326197" y="4511047"/>
                  <a:pt x="7130846" y="4701866"/>
                  <a:pt x="6902473" y="4819514"/>
                </a:cubicBezTo>
                <a:lnTo>
                  <a:pt x="3837331" y="6375602"/>
                </a:lnTo>
                <a:lnTo>
                  <a:pt x="736202" y="4798266"/>
                </a:lnTo>
                <a:cubicBezTo>
                  <a:pt x="507830" y="4680523"/>
                  <a:pt x="317267" y="4476954"/>
                  <a:pt x="184982" y="4263101"/>
                </a:cubicBezTo>
                <a:cubicBezTo>
                  <a:pt x="54497" y="4052190"/>
                  <a:pt x="7197" y="3853699"/>
                  <a:pt x="7197" y="3608537"/>
                </a:cubicBezTo>
                <a:lnTo>
                  <a:pt x="0" y="211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</a:t>
            </a:r>
            <a:br>
              <a:rPr lang="en-GB"/>
            </a:br>
            <a:r>
              <a:rPr lang="en-GB"/>
              <a:t>add picture</a:t>
            </a:r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EB8A8734-A697-6D65-868D-1A7DDFE8336A}"/>
              </a:ext>
            </a:extLst>
          </p:cNvPr>
          <p:cNvSpPr/>
          <p:nvPr userDrawn="1"/>
        </p:nvSpPr>
        <p:spPr>
          <a:xfrm>
            <a:off x="7972223" y="0"/>
            <a:ext cx="196510" cy="1687159"/>
          </a:xfrm>
          <a:custGeom>
            <a:avLst/>
            <a:gdLst>
              <a:gd name="connsiteX0" fmla="*/ 0 w 432048"/>
              <a:gd name="connsiteY0" fmla="*/ 0 h 3926483"/>
              <a:gd name="connsiteX1" fmla="*/ 432048 w 432048"/>
              <a:gd name="connsiteY1" fmla="*/ 0 h 3926483"/>
              <a:gd name="connsiteX2" fmla="*/ 432048 w 432048"/>
              <a:gd name="connsiteY2" fmla="*/ 3926483 h 3926483"/>
              <a:gd name="connsiteX3" fmla="*/ 0 w 432048"/>
              <a:gd name="connsiteY3" fmla="*/ 3926483 h 3926483"/>
              <a:gd name="connsiteX4" fmla="*/ 0 w 432048"/>
              <a:gd name="connsiteY4" fmla="*/ 0 h 3926483"/>
              <a:gd name="connsiteX0" fmla="*/ 0 w 432048"/>
              <a:gd name="connsiteY0" fmla="*/ 0 h 3926483"/>
              <a:gd name="connsiteX1" fmla="*/ 432048 w 432048"/>
              <a:gd name="connsiteY1" fmla="*/ 0 h 3926483"/>
              <a:gd name="connsiteX2" fmla="*/ 432048 w 432048"/>
              <a:gd name="connsiteY2" fmla="*/ 3926483 h 3926483"/>
              <a:gd name="connsiteX3" fmla="*/ 0 w 432048"/>
              <a:gd name="connsiteY3" fmla="*/ 3709667 h 3926483"/>
              <a:gd name="connsiteX4" fmla="*/ 0 w 432048"/>
              <a:gd name="connsiteY4" fmla="*/ 0 h 3926483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8073 w 432048"/>
              <a:gd name="connsiteY2" fmla="*/ 3477234 h 3709667"/>
              <a:gd name="connsiteX3" fmla="*/ 0 w 432048"/>
              <a:gd name="connsiteY3" fmla="*/ 3709667 h 3709667"/>
              <a:gd name="connsiteX4" fmla="*/ 0 w 432048"/>
              <a:gd name="connsiteY4" fmla="*/ 0 h 3709667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8073 w 432048"/>
              <a:gd name="connsiteY2" fmla="*/ 3333543 h 3709667"/>
              <a:gd name="connsiteX3" fmla="*/ 0 w 432048"/>
              <a:gd name="connsiteY3" fmla="*/ 3709667 h 3709667"/>
              <a:gd name="connsiteX4" fmla="*/ 0 w 432048"/>
              <a:gd name="connsiteY4" fmla="*/ 0 h 3709667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4807 w 432048"/>
              <a:gd name="connsiteY2" fmla="*/ 3490298 h 3709667"/>
              <a:gd name="connsiteX3" fmla="*/ 0 w 432048"/>
              <a:gd name="connsiteY3" fmla="*/ 3709667 h 3709667"/>
              <a:gd name="connsiteX4" fmla="*/ 0 w 432048"/>
              <a:gd name="connsiteY4" fmla="*/ 0 h 370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48" h="3709667">
                <a:moveTo>
                  <a:pt x="0" y="0"/>
                </a:moveTo>
                <a:lnTo>
                  <a:pt x="432048" y="0"/>
                </a:lnTo>
                <a:cubicBezTo>
                  <a:pt x="429634" y="1163433"/>
                  <a:pt x="427221" y="2326865"/>
                  <a:pt x="424807" y="3490298"/>
                </a:cubicBezTo>
                <a:lnTo>
                  <a:pt x="0" y="3709667"/>
                </a:lnTo>
                <a:lnTo>
                  <a:pt x="0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Outfit" pitchFamily="2" charset="0"/>
            </a:endParaRPr>
          </a:p>
        </p:txBody>
      </p:sp>
      <p:sp>
        <p:nvSpPr>
          <p:cNvPr id="75" name="Title Placeholder 1">
            <a:extLst>
              <a:ext uri="{FF2B5EF4-FFF2-40B4-BE49-F238E27FC236}">
                <a16:creationId xmlns:a16="http://schemas.microsoft.com/office/drawing/2014/main" id="{2AF8EF05-FC9D-6C4A-94EE-0ED4439CD7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2036695"/>
            <a:ext cx="3344315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5336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DE06D043-BE9E-7D4A-4983-128637F355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9" y="4957301"/>
            <a:ext cx="3953581" cy="56765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40">
                <a:solidFill>
                  <a:schemeClr val="bg1"/>
                </a:solidFill>
                <a:latin typeface="Outfit" pitchFamily="2" charset="0"/>
              </a:defRPr>
            </a:lvl1pPr>
            <a:lvl2pPr marL="277240" indent="0" algn="ctr">
              <a:buNone/>
              <a:defRPr sz="1213"/>
            </a:lvl2pPr>
            <a:lvl3pPr marL="554478" indent="0" algn="ctr">
              <a:buNone/>
              <a:defRPr sz="1092"/>
            </a:lvl3pPr>
            <a:lvl4pPr marL="831718" indent="0" algn="ctr">
              <a:buNone/>
              <a:defRPr sz="971"/>
            </a:lvl4pPr>
            <a:lvl5pPr marL="1108956" indent="0" algn="ctr">
              <a:buNone/>
              <a:defRPr sz="971"/>
            </a:lvl5pPr>
            <a:lvl6pPr marL="1386196" indent="0" algn="ctr">
              <a:buNone/>
              <a:defRPr sz="971"/>
            </a:lvl6pPr>
            <a:lvl7pPr marL="1663434" indent="0" algn="ctr">
              <a:buNone/>
              <a:defRPr sz="971"/>
            </a:lvl7pPr>
            <a:lvl8pPr marL="1940674" indent="0" algn="ctr">
              <a:buNone/>
              <a:defRPr sz="971"/>
            </a:lvl8pPr>
            <a:lvl9pPr marL="2217913" indent="0" algn="ctr">
              <a:buNone/>
              <a:defRPr sz="971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E2F82EE0-FBBD-1011-AA8A-6BD2B3FA09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311184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2361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green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bject 3">
            <a:extLst>
              <a:ext uri="{FF2B5EF4-FFF2-40B4-BE49-F238E27FC236}">
                <a16:creationId xmlns:a16="http://schemas.microsoft.com/office/drawing/2014/main" id="{F6B89E7D-C894-6508-DE68-941030866F77}"/>
              </a:ext>
            </a:extLst>
          </p:cNvPr>
          <p:cNvSpPr/>
          <p:nvPr userDrawn="1"/>
        </p:nvSpPr>
        <p:spPr>
          <a:xfrm>
            <a:off x="0" y="386"/>
            <a:ext cx="6788112" cy="68576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8" name="Picture 37" descr="Shape&#10;&#10;Description automatically generated">
            <a:extLst>
              <a:ext uri="{FF2B5EF4-FFF2-40B4-BE49-F238E27FC236}">
                <a16:creationId xmlns:a16="http://schemas.microsoft.com/office/drawing/2014/main" id="{2B4A76F5-4DD6-B3B4-A522-ECD143D38A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42" y="1714571"/>
            <a:ext cx="3014998" cy="4953875"/>
          </a:xfrm>
          <a:prstGeom prst="rect">
            <a:avLst/>
          </a:prstGeom>
        </p:spPr>
      </p:pic>
      <p:sp>
        <p:nvSpPr>
          <p:cNvPr id="36" name="Title Placeholder 1">
            <a:extLst>
              <a:ext uri="{FF2B5EF4-FFF2-40B4-BE49-F238E27FC236}">
                <a16:creationId xmlns:a16="http://schemas.microsoft.com/office/drawing/2014/main" id="{D7BEA09C-5FA4-283D-831E-8B44961516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840" y="1671354"/>
            <a:ext cx="4259133" cy="28300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728"/>
              </a:spcBef>
              <a:spcAft>
                <a:spcPts val="728"/>
              </a:spcAft>
              <a:defRPr sz="4367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 dirty="0"/>
              <a:t>Divider Slide</a:t>
            </a:r>
            <a:br>
              <a:rPr lang="en-GB" dirty="0"/>
            </a:br>
            <a:r>
              <a:rPr lang="en-GB" dirty="0"/>
              <a:t>Max 4 lines </a:t>
            </a:r>
            <a:br>
              <a:rPr lang="en-GB" dirty="0"/>
            </a:br>
            <a:r>
              <a:rPr lang="en-GB" dirty="0"/>
              <a:t>for copy to be placed here</a:t>
            </a:r>
            <a:endParaRPr lang="en-US" dirty="0"/>
          </a:p>
        </p:txBody>
      </p:sp>
      <p:sp>
        <p:nvSpPr>
          <p:cNvPr id="40" name="object 3">
            <a:extLst>
              <a:ext uri="{FF2B5EF4-FFF2-40B4-BE49-F238E27FC236}">
                <a16:creationId xmlns:a16="http://schemas.microsoft.com/office/drawing/2014/main" id="{EE53FCE0-553F-884D-67FD-F3AAC22407C2}"/>
              </a:ext>
            </a:extLst>
          </p:cNvPr>
          <p:cNvSpPr/>
          <p:nvPr userDrawn="1"/>
        </p:nvSpPr>
        <p:spPr>
          <a:xfrm>
            <a:off x="6788112" y="1"/>
            <a:ext cx="152998" cy="68576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146766B-E704-89BC-C74D-827F0419B5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311184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93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73FC7192-5640-E4D1-6D94-EF9E536C58AD}"/>
              </a:ext>
            </a:extLst>
          </p:cNvPr>
          <p:cNvSpPr/>
          <p:nvPr userDrawn="1"/>
        </p:nvSpPr>
        <p:spPr>
          <a:xfrm>
            <a:off x="0" y="-9918"/>
            <a:ext cx="9143999" cy="6877743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D6B1C71-2C1E-E168-354C-EF9EBB1819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4129531"/>
            <a:ext cx="5266208" cy="13304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367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 dirty="0"/>
              <a:t>Cover Slide title maximum of 2 lines</a:t>
            </a:r>
            <a:endParaRPr lang="en-US" dirty="0"/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3CC8144F-AE8A-0B44-B52E-51797F9AAA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039" y="324909"/>
            <a:ext cx="4135673" cy="2721896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1C6869A7-413E-6D13-F353-6531E17CBA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38741" y="7729"/>
            <a:ext cx="3205258" cy="684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536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and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>
            <a:extLst>
              <a:ext uri="{FF2B5EF4-FFF2-40B4-BE49-F238E27FC236}">
                <a16:creationId xmlns:a16="http://schemas.microsoft.com/office/drawing/2014/main" id="{BBBA1B77-52BC-3189-9D44-3FD2E311CDCD}"/>
              </a:ext>
            </a:extLst>
          </p:cNvPr>
          <p:cNvSpPr/>
          <p:nvPr userDrawn="1"/>
        </p:nvSpPr>
        <p:spPr>
          <a:xfrm>
            <a:off x="1" y="1"/>
            <a:ext cx="123903" cy="68576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>
              <a:solidFill>
                <a:srgbClr val="01DCA5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EB4C5A-0D4C-317E-DBE5-B8B3C14669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1" y="627294"/>
            <a:ext cx="6226717" cy="6159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3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24C769-1998-A06D-6E9C-55F0D1FA7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48" y="1583360"/>
            <a:ext cx="8235197" cy="4771243"/>
          </a:xfrm>
          <a:prstGeom prst="rect">
            <a:avLst/>
          </a:prstGeom>
        </p:spPr>
        <p:txBody>
          <a:bodyPr/>
          <a:lstStyle>
            <a:lvl1pPr>
              <a:defRPr sz="194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697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456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121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D52D5089-5F97-B379-B016-CBAE299BF5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109" y="311184"/>
            <a:ext cx="1642925" cy="10812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C4F0210F-80A0-2D5F-4AB8-083028922618}"/>
              </a:ext>
            </a:extLst>
          </p:cNvPr>
          <p:cNvSpPr/>
          <p:nvPr userDrawn="1"/>
        </p:nvSpPr>
        <p:spPr>
          <a:xfrm>
            <a:off x="1" y="1"/>
            <a:ext cx="123903" cy="68576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>
              <a:solidFill>
                <a:srgbClr val="01DCA5"/>
              </a:solidFill>
            </a:endParaRP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BDCD7316-C2FF-2F20-D5A3-44FD203DE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1" y="627294"/>
            <a:ext cx="6226717" cy="6159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3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Titles</a:t>
            </a:r>
            <a:endParaRPr lang="en-US"/>
          </a:p>
        </p:txBody>
      </p: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BE9CC1BC-D016-1832-201F-844D3B148D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109" y="311184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120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C4F0210F-80A0-2D5F-4AB8-083028922618}"/>
              </a:ext>
            </a:extLst>
          </p:cNvPr>
          <p:cNvSpPr/>
          <p:nvPr userDrawn="1"/>
        </p:nvSpPr>
        <p:spPr>
          <a:xfrm>
            <a:off x="1" y="386"/>
            <a:ext cx="123903" cy="68576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>
              <a:solidFill>
                <a:srgbClr val="01DCA5"/>
              </a:solidFill>
            </a:endParaRP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BDCD7316-C2FF-2F20-D5A3-44FD203DE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1" y="627294"/>
            <a:ext cx="6226717" cy="6159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3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Titles</a:t>
            </a:r>
            <a:endParaRPr lang="en-US"/>
          </a:p>
        </p:txBody>
      </p:sp>
      <p:sp>
        <p:nvSpPr>
          <p:cNvPr id="6" name="Picture Placeholder 12">
            <a:extLst>
              <a:ext uri="{FF2B5EF4-FFF2-40B4-BE49-F238E27FC236}">
                <a16:creationId xmlns:a16="http://schemas.microsoft.com/office/drawing/2014/main" id="{125DBA8C-F4DB-0D36-D51C-275FFF5B12E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54548" y="1900701"/>
            <a:ext cx="3589452" cy="495904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1380E4B3-05CE-C39D-C7D6-CAB444C30F52}"/>
              </a:ext>
            </a:extLst>
          </p:cNvPr>
          <p:cNvSpPr/>
          <p:nvPr userDrawn="1"/>
        </p:nvSpPr>
        <p:spPr>
          <a:xfrm>
            <a:off x="5430646" y="1900700"/>
            <a:ext cx="123903" cy="49569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37F3E0AF-6064-F11F-0CFB-18BA8C1A4A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109" y="311184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4318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13F97722-3FB0-2EA8-A78E-F69F471EA82E}"/>
              </a:ext>
            </a:extLst>
          </p:cNvPr>
          <p:cNvSpPr/>
          <p:nvPr userDrawn="1"/>
        </p:nvSpPr>
        <p:spPr>
          <a:xfrm>
            <a:off x="9020176" y="1"/>
            <a:ext cx="123903" cy="68576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666FC306-B4B3-F80E-CAC0-B419EBDE35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627294"/>
            <a:ext cx="8505402" cy="6159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3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 dirty="0"/>
              <a:t>Text only slide title maximum of 1 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F1A5B-745A-E6EC-8F3D-4FD608B1B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48" y="1583361"/>
            <a:ext cx="8235197" cy="3394728"/>
          </a:xfrm>
          <a:prstGeom prst="rect">
            <a:avLst/>
          </a:prstGeom>
        </p:spPr>
        <p:txBody>
          <a:bodyPr/>
          <a:lstStyle>
            <a:lvl1pPr>
              <a:defRPr sz="194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697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456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121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5143318D-3C1A-609C-B2AF-CB96CE85D4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87" y="5586985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3110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13F97722-3FB0-2EA8-A78E-F69F471EA82E}"/>
              </a:ext>
            </a:extLst>
          </p:cNvPr>
          <p:cNvSpPr/>
          <p:nvPr userDrawn="1"/>
        </p:nvSpPr>
        <p:spPr>
          <a:xfrm>
            <a:off x="9020176" y="1"/>
            <a:ext cx="123903" cy="68576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9088586-E7D9-0274-F6DA-711446356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48" y="2855291"/>
            <a:ext cx="8235197" cy="3394728"/>
          </a:xfrm>
          <a:prstGeom prst="rect">
            <a:avLst/>
          </a:prstGeom>
        </p:spPr>
        <p:txBody>
          <a:bodyPr/>
          <a:lstStyle>
            <a:lvl1pPr>
              <a:defRPr sz="194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697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456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121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ECECC3-1AE5-10C3-4C6E-74D1D5D11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1732257"/>
            <a:ext cx="8630056" cy="6159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3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 dirty="0"/>
              <a:t>Text only slide title maximum of 1 line</a:t>
            </a:r>
            <a:endParaRPr lang="en-US" dirty="0"/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5940C3EA-B361-FC6B-9D64-C24E654DD4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311184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152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BD68109-0D5F-A423-C4F3-DEA6B5C0B444}"/>
              </a:ext>
            </a:extLst>
          </p:cNvPr>
          <p:cNvSpPr/>
          <p:nvPr userDrawn="1"/>
        </p:nvSpPr>
        <p:spPr>
          <a:xfrm>
            <a:off x="0" y="6692432"/>
            <a:ext cx="9144000" cy="165193"/>
          </a:xfrm>
          <a:custGeom>
            <a:avLst/>
            <a:gdLst/>
            <a:ahLst/>
            <a:cxnLst/>
            <a:rect l="l" t="t" r="r" b="b"/>
            <a:pathLst>
              <a:path w="20104100" h="272415">
                <a:moveTo>
                  <a:pt x="20104099" y="0"/>
                </a:moveTo>
                <a:lnTo>
                  <a:pt x="0" y="0"/>
                </a:lnTo>
                <a:lnTo>
                  <a:pt x="0" y="272243"/>
                </a:lnTo>
                <a:lnTo>
                  <a:pt x="20104099" y="272243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08AD0-AE77-3039-7CEA-D90642EF6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477" y="1699535"/>
            <a:ext cx="8235197" cy="3577775"/>
          </a:xfrm>
          <a:prstGeom prst="rect">
            <a:avLst/>
          </a:prstGeom>
        </p:spPr>
        <p:txBody>
          <a:bodyPr/>
          <a:lstStyle>
            <a:lvl1pPr>
              <a:defRPr sz="194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94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94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194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194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6D2DA59C-4523-11FE-0AFC-93AD518335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627294"/>
            <a:ext cx="8565037" cy="6159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3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 dirty="0"/>
              <a:t>Text only slide title maximum of 1 line</a:t>
            </a:r>
            <a:endParaRPr lang="en-US" dirty="0"/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951A7B06-4309-B6DD-746F-BBFB55C918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87" y="5586985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05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Slid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0">
            <a:extLst>
              <a:ext uri="{FF2B5EF4-FFF2-40B4-BE49-F238E27FC236}">
                <a16:creationId xmlns:a16="http://schemas.microsoft.com/office/drawing/2014/main" id="{1195EDD9-5DCF-E587-8C4A-A05B7E78D324}"/>
              </a:ext>
            </a:extLst>
          </p:cNvPr>
          <p:cNvSpPr/>
          <p:nvPr/>
        </p:nvSpPr>
        <p:spPr>
          <a:xfrm>
            <a:off x="5819697" y="1"/>
            <a:ext cx="123903" cy="68576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1586CE1-277A-D00B-7415-EC9E5EB24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77" y="3416487"/>
            <a:ext cx="4389830" cy="2833532"/>
          </a:xfrm>
          <a:prstGeom prst="rect">
            <a:avLst/>
          </a:prstGeom>
        </p:spPr>
        <p:txBody>
          <a:bodyPr/>
          <a:lstStyle>
            <a:lvl1pPr>
              <a:defRPr sz="194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697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456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121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16B0A64-95EE-C813-949F-4460013DB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1735126"/>
            <a:ext cx="5344760" cy="12317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3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 dirty="0"/>
              <a:t>Text &amp; image slide title maximum of 2 lines</a:t>
            </a:r>
            <a:endParaRPr lang="en-US" dirty="0"/>
          </a:p>
        </p:txBody>
      </p: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53827B12-AFEC-0AC9-04EF-BDF6A071CF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43600" y="1741"/>
            <a:ext cx="32004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F1F90FD5-FF59-7F5E-D3C4-87CB8FB91E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311184"/>
            <a:ext cx="1642925" cy="10812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Slid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0">
            <a:extLst>
              <a:ext uri="{FF2B5EF4-FFF2-40B4-BE49-F238E27FC236}">
                <a16:creationId xmlns:a16="http://schemas.microsoft.com/office/drawing/2014/main" id="{2418B32C-4041-FB93-A954-CA60B3ACC7DE}"/>
              </a:ext>
            </a:extLst>
          </p:cNvPr>
          <p:cNvSpPr/>
          <p:nvPr/>
        </p:nvSpPr>
        <p:spPr>
          <a:xfrm>
            <a:off x="3378522" y="385"/>
            <a:ext cx="123903" cy="68576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14101DF-1D0F-8FAF-5FA2-93517F558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6511" y="2273567"/>
            <a:ext cx="4389830" cy="2833532"/>
          </a:xfrm>
          <a:prstGeom prst="rect">
            <a:avLst/>
          </a:prstGeom>
        </p:spPr>
        <p:txBody>
          <a:bodyPr/>
          <a:lstStyle>
            <a:lvl1pPr>
              <a:defRPr sz="194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697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456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121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E34B44A-7A8E-F500-20CE-D4E64B0EF1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6511" y="561884"/>
            <a:ext cx="5509537" cy="12317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3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 dirty="0"/>
              <a:t>Text &amp; image slide title maximum of 2 lines</a:t>
            </a:r>
            <a:endParaRPr lang="en-US" dirty="0"/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666F29F3-5F63-ECBC-D7F4-B4046920754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865"/>
            <a:ext cx="3370388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BB1857D5-33AC-2E9E-0ACD-8A403E6938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4879" y="5586985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088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F4E101A4-56D7-2B69-7070-2CA34A9EEF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865"/>
            <a:ext cx="9144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723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 Slid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0">
            <a:extLst>
              <a:ext uri="{FF2B5EF4-FFF2-40B4-BE49-F238E27FC236}">
                <a16:creationId xmlns:a16="http://schemas.microsoft.com/office/drawing/2014/main" id="{2418B32C-4041-FB93-A954-CA60B3ACC7DE}"/>
              </a:ext>
            </a:extLst>
          </p:cNvPr>
          <p:cNvSpPr/>
          <p:nvPr/>
        </p:nvSpPr>
        <p:spPr>
          <a:xfrm>
            <a:off x="9020098" y="1"/>
            <a:ext cx="123903" cy="68576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C6CDE099-1FB8-58A8-FC61-4700ECB4DA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7909" y="1642632"/>
            <a:ext cx="2186519" cy="2669875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EC66147D-9FC7-612D-FFE0-F5B777FAF5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21409" y="1642632"/>
            <a:ext cx="2186519" cy="2669875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2BA07D73-342E-F574-3FF1-6110E6D91C0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84342" y="1642632"/>
            <a:ext cx="2186519" cy="2669875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57BC838E-3CA1-9E19-80C1-F759BC7FA4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311184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96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y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D18CBD-6FF2-33EA-7CEC-90D3B43D5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8" y="2036695"/>
            <a:ext cx="4182842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367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 dirty="0"/>
              <a:t>Cover Slide</a:t>
            </a:r>
            <a:br>
              <a:rPr lang="en-GB" dirty="0"/>
            </a:br>
            <a:r>
              <a:rPr lang="en-GB" dirty="0"/>
              <a:t>title maximum of 4 lines </a:t>
            </a:r>
            <a:endParaRPr lang="en-US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450CBED-BAF5-CC78-8065-CEE3D5F2A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9" y="4957301"/>
            <a:ext cx="3953581" cy="56765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40">
                <a:solidFill>
                  <a:srgbClr val="003C3B"/>
                </a:solidFill>
                <a:latin typeface="Outfit" pitchFamily="2" charset="0"/>
              </a:defRPr>
            </a:lvl1pPr>
            <a:lvl2pPr marL="277240" indent="0" algn="ctr">
              <a:buNone/>
              <a:defRPr sz="1213"/>
            </a:lvl2pPr>
            <a:lvl3pPr marL="554478" indent="0" algn="ctr">
              <a:buNone/>
              <a:defRPr sz="1092"/>
            </a:lvl3pPr>
            <a:lvl4pPr marL="831718" indent="0" algn="ctr">
              <a:buNone/>
              <a:defRPr sz="971"/>
            </a:lvl4pPr>
            <a:lvl5pPr marL="1108956" indent="0" algn="ctr">
              <a:buNone/>
              <a:defRPr sz="971"/>
            </a:lvl5pPr>
            <a:lvl6pPr marL="1386196" indent="0" algn="ctr">
              <a:buNone/>
              <a:defRPr sz="971"/>
            </a:lvl6pPr>
            <a:lvl7pPr marL="1663434" indent="0" algn="ctr">
              <a:buNone/>
              <a:defRPr sz="971"/>
            </a:lvl7pPr>
            <a:lvl8pPr marL="1940674" indent="0" algn="ctr">
              <a:buNone/>
              <a:defRPr sz="971"/>
            </a:lvl8pPr>
            <a:lvl9pPr marL="2217913" indent="0" algn="ctr">
              <a:buNone/>
              <a:defRPr sz="971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E4EC3B9-0145-C1B5-B5EF-8611E04B08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5305" y="181"/>
            <a:ext cx="3478696" cy="6862486"/>
          </a:xfrm>
          <a:prstGeom prst="rect">
            <a:avLst/>
          </a:prstGeom>
        </p:spPr>
      </p:pic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AB08DADD-1BB8-9CF8-2188-A63A576F1C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311184"/>
            <a:ext cx="1642925" cy="10812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 Slid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0">
            <a:extLst>
              <a:ext uri="{FF2B5EF4-FFF2-40B4-BE49-F238E27FC236}">
                <a16:creationId xmlns:a16="http://schemas.microsoft.com/office/drawing/2014/main" id="{963E5D43-6872-AA68-89A8-5460AE836BC0}"/>
              </a:ext>
            </a:extLst>
          </p:cNvPr>
          <p:cNvSpPr/>
          <p:nvPr userDrawn="1"/>
        </p:nvSpPr>
        <p:spPr>
          <a:xfrm>
            <a:off x="9020098" y="1"/>
            <a:ext cx="123903" cy="68576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4441B3FD-1279-E5F0-E2EF-2F81392260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5321" y="1778499"/>
            <a:ext cx="2774183" cy="4942885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6981FABC-D64E-DD4E-DD40-88B87CDE4C1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188821" y="1778499"/>
            <a:ext cx="2774183" cy="4942885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267225A8-DF92-6DC4-B9E0-536C7B8E9CE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51754" y="1778499"/>
            <a:ext cx="2774183" cy="4942885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4B2203F6-FE5B-BED2-25D6-0E22F6DDF0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311184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3592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 Slide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0">
            <a:extLst>
              <a:ext uri="{FF2B5EF4-FFF2-40B4-BE49-F238E27FC236}">
                <a16:creationId xmlns:a16="http://schemas.microsoft.com/office/drawing/2014/main" id="{963E5D43-6872-AA68-89A8-5460AE836BC0}"/>
              </a:ext>
            </a:extLst>
          </p:cNvPr>
          <p:cNvSpPr/>
          <p:nvPr userDrawn="1"/>
        </p:nvSpPr>
        <p:spPr>
          <a:xfrm>
            <a:off x="9020098" y="1"/>
            <a:ext cx="123903" cy="68576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8CD300-AFD2-A445-594E-242C472866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1735126"/>
            <a:ext cx="5395534" cy="12317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3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 dirty="0"/>
              <a:t>Text &amp; main images</a:t>
            </a:r>
            <a:endParaRPr lang="en-US" dirty="0"/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26C29E3D-6339-BE55-5799-0028BAFC3D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970" y="3865658"/>
            <a:ext cx="2774183" cy="2855727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5557DA65-DD09-B94E-7CC0-8C994100CD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11470" y="3865658"/>
            <a:ext cx="2774183" cy="2855727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3B0D28BD-15AE-5855-9139-0860ED5080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874403" y="3865658"/>
            <a:ext cx="2774183" cy="2855727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16776A6F-95C0-3396-27FC-9703F86B11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311184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071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Slide_opt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1586CE1-277A-D00B-7415-EC9E5EB24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77" y="3416487"/>
            <a:ext cx="4389830" cy="2833532"/>
          </a:xfrm>
          <a:prstGeom prst="rect">
            <a:avLst/>
          </a:prstGeom>
        </p:spPr>
        <p:txBody>
          <a:bodyPr/>
          <a:lstStyle>
            <a:lvl1pPr>
              <a:defRPr sz="194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697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456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121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16B0A64-95EE-C813-949F-4460013DB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1735126"/>
            <a:ext cx="5583298" cy="12317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3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 dirty="0"/>
              <a:t>Text &amp; image slide title maximum of 2 lines</a:t>
            </a:r>
            <a:endParaRPr lang="en-US" dirty="0"/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74ECCFC5-86B8-2C47-F037-3D8510C5E3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311184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581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F23457A-38BB-DF64-F930-13DF3E9042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5568621"/>
            <a:ext cx="4043248" cy="6549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3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E838B55D-7C35-60F1-B242-574C8A7C51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0" y="102462"/>
            <a:ext cx="2856187" cy="187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420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9B93A67E-ECCB-03E2-4382-40646E11FB5E}"/>
              </a:ext>
            </a:extLst>
          </p:cNvPr>
          <p:cNvSpPr/>
          <p:nvPr userDrawn="1"/>
        </p:nvSpPr>
        <p:spPr>
          <a:xfrm>
            <a:off x="0" y="1"/>
            <a:ext cx="9144000" cy="6857615"/>
          </a:xfrm>
          <a:custGeom>
            <a:avLst/>
            <a:gdLst/>
            <a:ahLst/>
            <a:cxnLst/>
            <a:rect l="l" t="t" r="r" b="b"/>
            <a:pathLst>
              <a:path w="19832320" h="11308715">
                <a:moveTo>
                  <a:pt x="19831856" y="0"/>
                </a:moveTo>
                <a:lnTo>
                  <a:pt x="0" y="0"/>
                </a:lnTo>
                <a:lnTo>
                  <a:pt x="0" y="11308556"/>
                </a:lnTo>
                <a:lnTo>
                  <a:pt x="19831856" y="11308556"/>
                </a:lnTo>
                <a:lnTo>
                  <a:pt x="19831856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C464088-0278-F626-5281-01C0727EF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5568621"/>
            <a:ext cx="4043248" cy="6549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3"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C78FE60-23E3-4102-E9FA-9F781714E6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0" y="102462"/>
            <a:ext cx="2856186" cy="187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540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9B93A67E-ECCB-03E2-4382-40646E11FB5E}"/>
              </a:ext>
            </a:extLst>
          </p:cNvPr>
          <p:cNvSpPr/>
          <p:nvPr userDrawn="1"/>
        </p:nvSpPr>
        <p:spPr>
          <a:xfrm>
            <a:off x="0" y="1"/>
            <a:ext cx="9144000" cy="6857615"/>
          </a:xfrm>
          <a:custGeom>
            <a:avLst/>
            <a:gdLst/>
            <a:ahLst/>
            <a:cxnLst/>
            <a:rect l="l" t="t" r="r" b="b"/>
            <a:pathLst>
              <a:path w="19832320" h="11308715">
                <a:moveTo>
                  <a:pt x="19831856" y="0"/>
                </a:moveTo>
                <a:lnTo>
                  <a:pt x="0" y="0"/>
                </a:lnTo>
                <a:lnTo>
                  <a:pt x="0" y="11308556"/>
                </a:lnTo>
                <a:lnTo>
                  <a:pt x="19831856" y="11308556"/>
                </a:lnTo>
                <a:lnTo>
                  <a:pt x="19831856" y="0"/>
                </a:lnTo>
                <a:close/>
              </a:path>
            </a:pathLst>
          </a:custGeom>
          <a:solidFill>
            <a:srgbClr val="017D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C464088-0278-F626-5281-01C0727EF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5568621"/>
            <a:ext cx="4043248" cy="6549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3"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6B7E26C-103B-12A2-21B8-3CB4DD6152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0" y="102462"/>
            <a:ext cx="2856186" cy="187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33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73FC7192-5640-E4D1-6D94-EF9E536C58AD}"/>
              </a:ext>
            </a:extLst>
          </p:cNvPr>
          <p:cNvSpPr/>
          <p:nvPr userDrawn="1"/>
        </p:nvSpPr>
        <p:spPr>
          <a:xfrm>
            <a:off x="2" y="0"/>
            <a:ext cx="9143999" cy="6858000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30411B7-870E-526A-63C0-7491D26531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9" y="4957301"/>
            <a:ext cx="3953581" cy="56765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40">
                <a:solidFill>
                  <a:schemeClr val="bg1"/>
                </a:solidFill>
                <a:latin typeface="Outfit" pitchFamily="2" charset="0"/>
              </a:defRPr>
            </a:lvl1pPr>
            <a:lvl2pPr marL="277240" indent="0" algn="ctr">
              <a:buNone/>
              <a:defRPr sz="1213"/>
            </a:lvl2pPr>
            <a:lvl3pPr marL="554478" indent="0" algn="ctr">
              <a:buNone/>
              <a:defRPr sz="1092"/>
            </a:lvl3pPr>
            <a:lvl4pPr marL="831718" indent="0" algn="ctr">
              <a:buNone/>
              <a:defRPr sz="971"/>
            </a:lvl4pPr>
            <a:lvl5pPr marL="1108956" indent="0" algn="ctr">
              <a:buNone/>
              <a:defRPr sz="971"/>
            </a:lvl5pPr>
            <a:lvl6pPr marL="1386196" indent="0" algn="ctr">
              <a:buNone/>
              <a:defRPr sz="971"/>
            </a:lvl6pPr>
            <a:lvl7pPr marL="1663434" indent="0" algn="ctr">
              <a:buNone/>
              <a:defRPr sz="971"/>
            </a:lvl7pPr>
            <a:lvl8pPr marL="1940674" indent="0" algn="ctr">
              <a:buNone/>
              <a:defRPr sz="971"/>
            </a:lvl8pPr>
            <a:lvl9pPr marL="2217913" indent="0" algn="ctr">
              <a:buNone/>
              <a:defRPr sz="971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D6B1C71-2C1E-E168-354C-EF9EBB1819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8" y="2036695"/>
            <a:ext cx="3953581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367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 dirty="0"/>
              <a:t>Cover Slide</a:t>
            </a:r>
            <a:br>
              <a:rPr lang="en-GB" dirty="0"/>
            </a:br>
            <a:r>
              <a:rPr lang="en-GB" dirty="0"/>
              <a:t>title maximum of 4 lines </a:t>
            </a:r>
            <a:endParaRPr lang="en-US" dirty="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5CA86D71-9888-D075-62FF-87915AD29B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86627" y="0"/>
            <a:ext cx="3557373" cy="6868194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225BA12-4EAF-B937-238D-8D3C949002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311184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971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2">
            <a:extLst>
              <a:ext uri="{FF2B5EF4-FFF2-40B4-BE49-F238E27FC236}">
                <a16:creationId xmlns:a16="http://schemas.microsoft.com/office/drawing/2014/main" id="{2450CBED-BAF5-CC78-8065-CEE3D5F2A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9" y="4957301"/>
            <a:ext cx="3953581" cy="56765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40">
                <a:solidFill>
                  <a:srgbClr val="003C3B"/>
                </a:solidFill>
                <a:latin typeface="Outfit" pitchFamily="2" charset="0"/>
              </a:defRPr>
            </a:lvl1pPr>
            <a:lvl2pPr marL="277240" indent="0" algn="ctr">
              <a:buNone/>
              <a:defRPr sz="1213"/>
            </a:lvl2pPr>
            <a:lvl3pPr marL="554478" indent="0" algn="ctr">
              <a:buNone/>
              <a:defRPr sz="1092"/>
            </a:lvl3pPr>
            <a:lvl4pPr marL="831718" indent="0" algn="ctr">
              <a:buNone/>
              <a:defRPr sz="971"/>
            </a:lvl4pPr>
            <a:lvl5pPr marL="1108956" indent="0" algn="ctr">
              <a:buNone/>
              <a:defRPr sz="971"/>
            </a:lvl5pPr>
            <a:lvl6pPr marL="1386196" indent="0" algn="ctr">
              <a:buNone/>
              <a:defRPr sz="971"/>
            </a:lvl6pPr>
            <a:lvl7pPr marL="1663434" indent="0" algn="ctr">
              <a:buNone/>
              <a:defRPr sz="971"/>
            </a:lvl7pPr>
            <a:lvl8pPr marL="1940674" indent="0" algn="ctr">
              <a:buNone/>
              <a:defRPr sz="971"/>
            </a:lvl8pPr>
            <a:lvl9pPr marL="2217913" indent="0" algn="ctr">
              <a:buNone/>
              <a:defRPr sz="971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80E2318-DB25-0320-3E27-C13F5713E7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8" y="2036695"/>
            <a:ext cx="3200295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367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3C799F6E-4361-CFFF-0B64-CB0AAA7EEA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311184"/>
            <a:ext cx="1642925" cy="1081292"/>
          </a:xfrm>
          <a:prstGeom prst="rect">
            <a:avLst/>
          </a:prstGeom>
        </p:spPr>
      </p:pic>
      <p:pic>
        <p:nvPicPr>
          <p:cNvPr id="9" name="Picture 8" descr="A group of people inside a building&#10;&#10;Description automatically generated with medium confidence">
            <a:extLst>
              <a:ext uri="{FF2B5EF4-FFF2-40B4-BE49-F238E27FC236}">
                <a16:creationId xmlns:a16="http://schemas.microsoft.com/office/drawing/2014/main" id="{33D4F795-912A-6E90-4F66-183173CF465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5531" y="-1123"/>
            <a:ext cx="4492911" cy="4520674"/>
          </a:xfrm>
          <a:prstGeom prst="rect">
            <a:avLst/>
          </a:prstGeom>
        </p:spPr>
      </p:pic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36F70F5B-EC03-AA8D-6E4C-7DDA156E5FE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74537" y="-1123"/>
            <a:ext cx="3837872" cy="4161981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007824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007824 h 11310868"/>
              <a:gd name="connsiteX0" fmla="*/ 0 w 7703452"/>
              <a:gd name="connsiteY0" fmla="*/ 16897 h 8319941"/>
              <a:gd name="connsiteX1" fmla="*/ 7703452 w 7703452"/>
              <a:gd name="connsiteY1" fmla="*/ 0 h 8319941"/>
              <a:gd name="connsiteX2" fmla="*/ 7703452 w 7703452"/>
              <a:gd name="connsiteY2" fmla="*/ 5517556 h 8319941"/>
              <a:gd name="connsiteX3" fmla="*/ 7504076 w 7703452"/>
              <a:gd name="connsiteY3" fmla="*/ 6214618 h 8319941"/>
              <a:gd name="connsiteX4" fmla="*/ 6952854 w 7703452"/>
              <a:gd name="connsiteY4" fmla="*/ 6721357 h 8319941"/>
              <a:gd name="connsiteX5" fmla="*/ 3851726 w 7703452"/>
              <a:gd name="connsiteY5" fmla="*/ 8319941 h 8319941"/>
              <a:gd name="connsiteX6" fmla="*/ 750597 w 7703452"/>
              <a:gd name="connsiteY6" fmla="*/ 6721357 h 8319941"/>
              <a:gd name="connsiteX7" fmla="*/ 199376 w 7703452"/>
              <a:gd name="connsiteY7" fmla="*/ 6214523 h 8319941"/>
              <a:gd name="connsiteX8" fmla="*/ 0 w 7703452"/>
              <a:gd name="connsiteY8" fmla="*/ 5517462 h 8319941"/>
              <a:gd name="connsiteX9" fmla="*/ 0 w 7703452"/>
              <a:gd name="connsiteY9" fmla="*/ 16897 h 8319941"/>
              <a:gd name="connsiteX0" fmla="*/ 0 w 7752480"/>
              <a:gd name="connsiteY0" fmla="*/ 16897 h 8319941"/>
              <a:gd name="connsiteX1" fmla="*/ 7752480 w 7752480"/>
              <a:gd name="connsiteY1" fmla="*/ 0 h 8319941"/>
              <a:gd name="connsiteX2" fmla="*/ 7703452 w 7752480"/>
              <a:gd name="connsiteY2" fmla="*/ 5517556 h 8319941"/>
              <a:gd name="connsiteX3" fmla="*/ 7504076 w 7752480"/>
              <a:gd name="connsiteY3" fmla="*/ 6214618 h 8319941"/>
              <a:gd name="connsiteX4" fmla="*/ 6952854 w 7752480"/>
              <a:gd name="connsiteY4" fmla="*/ 6721357 h 8319941"/>
              <a:gd name="connsiteX5" fmla="*/ 3851726 w 7752480"/>
              <a:gd name="connsiteY5" fmla="*/ 8319941 h 8319941"/>
              <a:gd name="connsiteX6" fmla="*/ 750597 w 7752480"/>
              <a:gd name="connsiteY6" fmla="*/ 6721357 h 8319941"/>
              <a:gd name="connsiteX7" fmla="*/ 199376 w 7752480"/>
              <a:gd name="connsiteY7" fmla="*/ 6214523 h 8319941"/>
              <a:gd name="connsiteX8" fmla="*/ 0 w 7752480"/>
              <a:gd name="connsiteY8" fmla="*/ 5517462 h 8319941"/>
              <a:gd name="connsiteX9" fmla="*/ 0 w 7752480"/>
              <a:gd name="connsiteY9" fmla="*/ 16897 h 831994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228793 w 7781897"/>
              <a:gd name="connsiteY7" fmla="*/ 6216743 h 8322161"/>
              <a:gd name="connsiteX8" fmla="*/ 29417 w 7781897"/>
              <a:gd name="connsiteY8" fmla="*/ 5519682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228793 w 7781897"/>
              <a:gd name="connsiteY7" fmla="*/ 6216743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160152 w 7781897"/>
              <a:gd name="connsiteY7" fmla="*/ 6130719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858460 w 7781897"/>
              <a:gd name="connsiteY6" fmla="*/ 6694903 h 8322161"/>
              <a:gd name="connsiteX7" fmla="*/ 160152 w 7781897"/>
              <a:gd name="connsiteY7" fmla="*/ 6130719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723577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723577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666228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92328 w 7781897"/>
              <a:gd name="connsiteY3" fmla="*/ 6216838 h 8226579"/>
              <a:gd name="connsiteX4" fmla="*/ 6982271 w 7781897"/>
              <a:gd name="connsiteY4" fmla="*/ 6666228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9"/>
              <a:gd name="connsiteY0" fmla="*/ 0 h 8226579"/>
              <a:gd name="connsiteX1" fmla="*/ 7781897 w 7781899"/>
              <a:gd name="connsiteY1" fmla="*/ 2220 h 8226579"/>
              <a:gd name="connsiteX2" fmla="*/ 7781899 w 7781899"/>
              <a:gd name="connsiteY2" fmla="*/ 5491101 h 8226579"/>
              <a:gd name="connsiteX3" fmla="*/ 7592328 w 7781899"/>
              <a:gd name="connsiteY3" fmla="*/ 6216838 h 8226579"/>
              <a:gd name="connsiteX4" fmla="*/ 6982271 w 7781899"/>
              <a:gd name="connsiteY4" fmla="*/ 6666228 h 8226579"/>
              <a:gd name="connsiteX5" fmla="*/ 3890950 w 7781899"/>
              <a:gd name="connsiteY5" fmla="*/ 8226579 h 8226579"/>
              <a:gd name="connsiteX6" fmla="*/ 858460 w 7781899"/>
              <a:gd name="connsiteY6" fmla="*/ 6694903 h 8226579"/>
              <a:gd name="connsiteX7" fmla="*/ 160152 w 7781899"/>
              <a:gd name="connsiteY7" fmla="*/ 6130719 h 8226579"/>
              <a:gd name="connsiteX8" fmla="*/ 0 w 7781899"/>
              <a:gd name="connsiteY8" fmla="*/ 5510125 h 8226579"/>
              <a:gd name="connsiteX9" fmla="*/ 0 w 7781899"/>
              <a:gd name="connsiteY9" fmla="*/ 0 h 8226579"/>
              <a:gd name="connsiteX0" fmla="*/ 0 w 7781899"/>
              <a:gd name="connsiteY0" fmla="*/ 0 h 8226579"/>
              <a:gd name="connsiteX1" fmla="*/ 7781897 w 7781899"/>
              <a:gd name="connsiteY1" fmla="*/ 2220 h 8226579"/>
              <a:gd name="connsiteX2" fmla="*/ 7781899 w 7781899"/>
              <a:gd name="connsiteY2" fmla="*/ 5491101 h 8226579"/>
              <a:gd name="connsiteX3" fmla="*/ 7592328 w 7781899"/>
              <a:gd name="connsiteY3" fmla="*/ 6216838 h 8226579"/>
              <a:gd name="connsiteX4" fmla="*/ 6982271 w 7781899"/>
              <a:gd name="connsiteY4" fmla="*/ 6666228 h 8226579"/>
              <a:gd name="connsiteX5" fmla="*/ 3890950 w 7781899"/>
              <a:gd name="connsiteY5" fmla="*/ 8226579 h 8226579"/>
              <a:gd name="connsiteX6" fmla="*/ 858460 w 7781899"/>
              <a:gd name="connsiteY6" fmla="*/ 6694903 h 8226579"/>
              <a:gd name="connsiteX7" fmla="*/ 179763 w 7781899"/>
              <a:gd name="connsiteY7" fmla="*/ 6207185 h 8226579"/>
              <a:gd name="connsiteX8" fmla="*/ 0 w 7781899"/>
              <a:gd name="connsiteY8" fmla="*/ 5510125 h 8226579"/>
              <a:gd name="connsiteX9" fmla="*/ 0 w 7781899"/>
              <a:gd name="connsiteY9" fmla="*/ 0 h 822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81899" h="8226579">
                <a:moveTo>
                  <a:pt x="0" y="0"/>
                </a:moveTo>
                <a:lnTo>
                  <a:pt x="7781897" y="2220"/>
                </a:lnTo>
                <a:cubicBezTo>
                  <a:pt x="7781898" y="1831847"/>
                  <a:pt x="7781898" y="3661474"/>
                  <a:pt x="7781899" y="5491101"/>
                </a:cubicBezTo>
                <a:cubicBezTo>
                  <a:pt x="7781899" y="5736264"/>
                  <a:pt x="7725599" y="6020984"/>
                  <a:pt x="7592328" y="6216838"/>
                </a:cubicBezTo>
                <a:cubicBezTo>
                  <a:pt x="7459057" y="6412692"/>
                  <a:pt x="7210644" y="6548580"/>
                  <a:pt x="6982271" y="6666228"/>
                </a:cubicBezTo>
                <a:cubicBezTo>
                  <a:pt x="5951831" y="7167229"/>
                  <a:pt x="4921391" y="7696903"/>
                  <a:pt x="3890950" y="8226579"/>
                </a:cubicBezTo>
                <a:lnTo>
                  <a:pt x="858460" y="6694903"/>
                </a:lnTo>
                <a:cubicBezTo>
                  <a:pt x="630088" y="6577160"/>
                  <a:pt x="312048" y="6421038"/>
                  <a:pt x="179763" y="6207185"/>
                </a:cubicBezTo>
                <a:cubicBezTo>
                  <a:pt x="49278" y="5996274"/>
                  <a:pt x="0" y="5755287"/>
                  <a:pt x="0" y="5510125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52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_green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32295549-C08F-2833-10A2-22BF12289814}"/>
              </a:ext>
            </a:extLst>
          </p:cNvPr>
          <p:cNvSpPr/>
          <p:nvPr userDrawn="1"/>
        </p:nvSpPr>
        <p:spPr>
          <a:xfrm>
            <a:off x="0" y="386"/>
            <a:ext cx="9144000" cy="68576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450CBED-BAF5-CC78-8065-CEE3D5F2A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9" y="4957301"/>
            <a:ext cx="3953581" cy="56765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40">
                <a:solidFill>
                  <a:schemeClr val="bg1"/>
                </a:solidFill>
                <a:latin typeface="Outfit" pitchFamily="2" charset="0"/>
              </a:defRPr>
            </a:lvl1pPr>
            <a:lvl2pPr marL="277240" indent="0" algn="ctr">
              <a:buNone/>
              <a:defRPr sz="1213"/>
            </a:lvl2pPr>
            <a:lvl3pPr marL="554478" indent="0" algn="ctr">
              <a:buNone/>
              <a:defRPr sz="1092"/>
            </a:lvl3pPr>
            <a:lvl4pPr marL="831718" indent="0" algn="ctr">
              <a:buNone/>
              <a:defRPr sz="971"/>
            </a:lvl4pPr>
            <a:lvl5pPr marL="1108956" indent="0" algn="ctr">
              <a:buNone/>
              <a:defRPr sz="971"/>
            </a:lvl5pPr>
            <a:lvl6pPr marL="1386196" indent="0" algn="ctr">
              <a:buNone/>
              <a:defRPr sz="971"/>
            </a:lvl6pPr>
            <a:lvl7pPr marL="1663434" indent="0" algn="ctr">
              <a:buNone/>
              <a:defRPr sz="971"/>
            </a:lvl7pPr>
            <a:lvl8pPr marL="1940674" indent="0" algn="ctr">
              <a:buNone/>
              <a:defRPr sz="971"/>
            </a:lvl8pPr>
            <a:lvl9pPr marL="2217913" indent="0" algn="ctr">
              <a:buNone/>
              <a:defRPr sz="971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80E2318-DB25-0320-3E27-C13F5713E7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8" y="2036695"/>
            <a:ext cx="4182842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367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 dirty="0"/>
              <a:t>Cover Slide</a:t>
            </a:r>
            <a:br>
              <a:rPr lang="en-GB" dirty="0"/>
            </a:br>
            <a:r>
              <a:rPr lang="en-GB" dirty="0"/>
              <a:t>title maximum of 4 lines </a:t>
            </a:r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887B67AA-A63D-B9D0-9F44-B95374D018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311184"/>
            <a:ext cx="1642925" cy="1081292"/>
          </a:xfrm>
          <a:prstGeom prst="rect">
            <a:avLst/>
          </a:prstGeom>
        </p:spPr>
      </p:pic>
      <p:pic>
        <p:nvPicPr>
          <p:cNvPr id="9" name="Picture 8" descr="A picture containing text, sky, outdoor, green&#10;&#10;Description automatically generated">
            <a:extLst>
              <a:ext uri="{FF2B5EF4-FFF2-40B4-BE49-F238E27FC236}">
                <a16:creationId xmlns:a16="http://schemas.microsoft.com/office/drawing/2014/main" id="{1ECA9F31-55BC-6EFE-707D-C144EC8528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8369" y="-1125"/>
            <a:ext cx="4490207" cy="4517954"/>
          </a:xfrm>
          <a:prstGeom prst="rect">
            <a:avLst/>
          </a:prstGeom>
        </p:spPr>
      </p:pic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2C26AC24-A0F9-EA48-830F-CEC9E4167E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74537" y="-1123"/>
            <a:ext cx="3837872" cy="4161981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007824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007824 h 11310868"/>
              <a:gd name="connsiteX0" fmla="*/ 0 w 7703452"/>
              <a:gd name="connsiteY0" fmla="*/ 16897 h 8319941"/>
              <a:gd name="connsiteX1" fmla="*/ 7703452 w 7703452"/>
              <a:gd name="connsiteY1" fmla="*/ 0 h 8319941"/>
              <a:gd name="connsiteX2" fmla="*/ 7703452 w 7703452"/>
              <a:gd name="connsiteY2" fmla="*/ 5517556 h 8319941"/>
              <a:gd name="connsiteX3" fmla="*/ 7504076 w 7703452"/>
              <a:gd name="connsiteY3" fmla="*/ 6214618 h 8319941"/>
              <a:gd name="connsiteX4" fmla="*/ 6952854 w 7703452"/>
              <a:gd name="connsiteY4" fmla="*/ 6721357 h 8319941"/>
              <a:gd name="connsiteX5" fmla="*/ 3851726 w 7703452"/>
              <a:gd name="connsiteY5" fmla="*/ 8319941 h 8319941"/>
              <a:gd name="connsiteX6" fmla="*/ 750597 w 7703452"/>
              <a:gd name="connsiteY6" fmla="*/ 6721357 h 8319941"/>
              <a:gd name="connsiteX7" fmla="*/ 199376 w 7703452"/>
              <a:gd name="connsiteY7" fmla="*/ 6214523 h 8319941"/>
              <a:gd name="connsiteX8" fmla="*/ 0 w 7703452"/>
              <a:gd name="connsiteY8" fmla="*/ 5517462 h 8319941"/>
              <a:gd name="connsiteX9" fmla="*/ 0 w 7703452"/>
              <a:gd name="connsiteY9" fmla="*/ 16897 h 8319941"/>
              <a:gd name="connsiteX0" fmla="*/ 0 w 7752480"/>
              <a:gd name="connsiteY0" fmla="*/ 16897 h 8319941"/>
              <a:gd name="connsiteX1" fmla="*/ 7752480 w 7752480"/>
              <a:gd name="connsiteY1" fmla="*/ 0 h 8319941"/>
              <a:gd name="connsiteX2" fmla="*/ 7703452 w 7752480"/>
              <a:gd name="connsiteY2" fmla="*/ 5517556 h 8319941"/>
              <a:gd name="connsiteX3" fmla="*/ 7504076 w 7752480"/>
              <a:gd name="connsiteY3" fmla="*/ 6214618 h 8319941"/>
              <a:gd name="connsiteX4" fmla="*/ 6952854 w 7752480"/>
              <a:gd name="connsiteY4" fmla="*/ 6721357 h 8319941"/>
              <a:gd name="connsiteX5" fmla="*/ 3851726 w 7752480"/>
              <a:gd name="connsiteY5" fmla="*/ 8319941 h 8319941"/>
              <a:gd name="connsiteX6" fmla="*/ 750597 w 7752480"/>
              <a:gd name="connsiteY6" fmla="*/ 6721357 h 8319941"/>
              <a:gd name="connsiteX7" fmla="*/ 199376 w 7752480"/>
              <a:gd name="connsiteY7" fmla="*/ 6214523 h 8319941"/>
              <a:gd name="connsiteX8" fmla="*/ 0 w 7752480"/>
              <a:gd name="connsiteY8" fmla="*/ 5517462 h 8319941"/>
              <a:gd name="connsiteX9" fmla="*/ 0 w 7752480"/>
              <a:gd name="connsiteY9" fmla="*/ 16897 h 831994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228793 w 7781897"/>
              <a:gd name="connsiteY7" fmla="*/ 6216743 h 8322161"/>
              <a:gd name="connsiteX8" fmla="*/ 29417 w 7781897"/>
              <a:gd name="connsiteY8" fmla="*/ 5519682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228793 w 7781897"/>
              <a:gd name="connsiteY7" fmla="*/ 6216743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160152 w 7781897"/>
              <a:gd name="connsiteY7" fmla="*/ 6130719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858460 w 7781897"/>
              <a:gd name="connsiteY6" fmla="*/ 6694903 h 8322161"/>
              <a:gd name="connsiteX7" fmla="*/ 160152 w 7781897"/>
              <a:gd name="connsiteY7" fmla="*/ 6130719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723577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723577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666228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92328 w 7781897"/>
              <a:gd name="connsiteY3" fmla="*/ 6216838 h 8226579"/>
              <a:gd name="connsiteX4" fmla="*/ 6982271 w 7781897"/>
              <a:gd name="connsiteY4" fmla="*/ 6666228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9"/>
              <a:gd name="connsiteY0" fmla="*/ 0 h 8226579"/>
              <a:gd name="connsiteX1" fmla="*/ 7781897 w 7781899"/>
              <a:gd name="connsiteY1" fmla="*/ 2220 h 8226579"/>
              <a:gd name="connsiteX2" fmla="*/ 7781899 w 7781899"/>
              <a:gd name="connsiteY2" fmla="*/ 5491101 h 8226579"/>
              <a:gd name="connsiteX3" fmla="*/ 7592328 w 7781899"/>
              <a:gd name="connsiteY3" fmla="*/ 6216838 h 8226579"/>
              <a:gd name="connsiteX4" fmla="*/ 6982271 w 7781899"/>
              <a:gd name="connsiteY4" fmla="*/ 6666228 h 8226579"/>
              <a:gd name="connsiteX5" fmla="*/ 3890950 w 7781899"/>
              <a:gd name="connsiteY5" fmla="*/ 8226579 h 8226579"/>
              <a:gd name="connsiteX6" fmla="*/ 858460 w 7781899"/>
              <a:gd name="connsiteY6" fmla="*/ 6694903 h 8226579"/>
              <a:gd name="connsiteX7" fmla="*/ 160152 w 7781899"/>
              <a:gd name="connsiteY7" fmla="*/ 6130719 h 8226579"/>
              <a:gd name="connsiteX8" fmla="*/ 0 w 7781899"/>
              <a:gd name="connsiteY8" fmla="*/ 5510125 h 8226579"/>
              <a:gd name="connsiteX9" fmla="*/ 0 w 7781899"/>
              <a:gd name="connsiteY9" fmla="*/ 0 h 8226579"/>
              <a:gd name="connsiteX0" fmla="*/ 0 w 7781899"/>
              <a:gd name="connsiteY0" fmla="*/ 0 h 8226579"/>
              <a:gd name="connsiteX1" fmla="*/ 7781897 w 7781899"/>
              <a:gd name="connsiteY1" fmla="*/ 2220 h 8226579"/>
              <a:gd name="connsiteX2" fmla="*/ 7781899 w 7781899"/>
              <a:gd name="connsiteY2" fmla="*/ 5491101 h 8226579"/>
              <a:gd name="connsiteX3" fmla="*/ 7592328 w 7781899"/>
              <a:gd name="connsiteY3" fmla="*/ 6216838 h 8226579"/>
              <a:gd name="connsiteX4" fmla="*/ 6982271 w 7781899"/>
              <a:gd name="connsiteY4" fmla="*/ 6666228 h 8226579"/>
              <a:gd name="connsiteX5" fmla="*/ 3890950 w 7781899"/>
              <a:gd name="connsiteY5" fmla="*/ 8226579 h 8226579"/>
              <a:gd name="connsiteX6" fmla="*/ 858460 w 7781899"/>
              <a:gd name="connsiteY6" fmla="*/ 6694903 h 8226579"/>
              <a:gd name="connsiteX7" fmla="*/ 179763 w 7781899"/>
              <a:gd name="connsiteY7" fmla="*/ 6207185 h 8226579"/>
              <a:gd name="connsiteX8" fmla="*/ 0 w 7781899"/>
              <a:gd name="connsiteY8" fmla="*/ 5510125 h 8226579"/>
              <a:gd name="connsiteX9" fmla="*/ 0 w 7781899"/>
              <a:gd name="connsiteY9" fmla="*/ 0 h 822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81899" h="8226579">
                <a:moveTo>
                  <a:pt x="0" y="0"/>
                </a:moveTo>
                <a:lnTo>
                  <a:pt x="7781897" y="2220"/>
                </a:lnTo>
                <a:cubicBezTo>
                  <a:pt x="7781898" y="1831847"/>
                  <a:pt x="7781898" y="3661474"/>
                  <a:pt x="7781899" y="5491101"/>
                </a:cubicBezTo>
                <a:cubicBezTo>
                  <a:pt x="7781899" y="5736264"/>
                  <a:pt x="7725599" y="6020984"/>
                  <a:pt x="7592328" y="6216838"/>
                </a:cubicBezTo>
                <a:cubicBezTo>
                  <a:pt x="7459057" y="6412692"/>
                  <a:pt x="7210644" y="6548580"/>
                  <a:pt x="6982271" y="6666228"/>
                </a:cubicBezTo>
                <a:cubicBezTo>
                  <a:pt x="5951831" y="7167229"/>
                  <a:pt x="4921391" y="7696903"/>
                  <a:pt x="3890950" y="8226579"/>
                </a:cubicBezTo>
                <a:lnTo>
                  <a:pt x="858460" y="6694903"/>
                </a:lnTo>
                <a:cubicBezTo>
                  <a:pt x="630088" y="6577160"/>
                  <a:pt x="312048" y="6421038"/>
                  <a:pt x="179763" y="6207185"/>
                </a:cubicBezTo>
                <a:cubicBezTo>
                  <a:pt x="49278" y="5996274"/>
                  <a:pt x="0" y="5755287"/>
                  <a:pt x="0" y="5510125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92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4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2">
            <a:extLst>
              <a:ext uri="{FF2B5EF4-FFF2-40B4-BE49-F238E27FC236}">
                <a16:creationId xmlns:a16="http://schemas.microsoft.com/office/drawing/2014/main" id="{2450CBED-BAF5-CC78-8065-CEE3D5F2A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9" y="4957301"/>
            <a:ext cx="3953581" cy="56765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40">
                <a:solidFill>
                  <a:srgbClr val="003C3B"/>
                </a:solidFill>
                <a:latin typeface="Outfit" pitchFamily="2" charset="0"/>
              </a:defRPr>
            </a:lvl1pPr>
            <a:lvl2pPr marL="277240" indent="0" algn="ctr">
              <a:buNone/>
              <a:defRPr sz="1213"/>
            </a:lvl2pPr>
            <a:lvl3pPr marL="554478" indent="0" algn="ctr">
              <a:buNone/>
              <a:defRPr sz="1092"/>
            </a:lvl3pPr>
            <a:lvl4pPr marL="831718" indent="0" algn="ctr">
              <a:buNone/>
              <a:defRPr sz="971"/>
            </a:lvl4pPr>
            <a:lvl5pPr marL="1108956" indent="0" algn="ctr">
              <a:buNone/>
              <a:defRPr sz="971"/>
            </a:lvl5pPr>
            <a:lvl6pPr marL="1386196" indent="0" algn="ctr">
              <a:buNone/>
              <a:defRPr sz="971"/>
            </a:lvl6pPr>
            <a:lvl7pPr marL="1663434" indent="0" algn="ctr">
              <a:buNone/>
              <a:defRPr sz="971"/>
            </a:lvl7pPr>
            <a:lvl8pPr marL="1940674" indent="0" algn="ctr">
              <a:buNone/>
              <a:defRPr sz="971"/>
            </a:lvl8pPr>
            <a:lvl9pPr marL="2217913" indent="0" algn="ctr">
              <a:buNone/>
              <a:defRPr sz="971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80E2318-DB25-0320-3E27-C13F5713E7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8" y="2036695"/>
            <a:ext cx="3953581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367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 dirty="0"/>
              <a:t>Cover Slide</a:t>
            </a:r>
            <a:br>
              <a:rPr lang="en-GB" dirty="0"/>
            </a:br>
            <a:r>
              <a:rPr lang="en-GB" dirty="0"/>
              <a:t>title maximum of 4 lines </a:t>
            </a:r>
            <a:endParaRPr lang="en-US" dirty="0"/>
          </a:p>
        </p:txBody>
      </p:sp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676589F2-165E-5A59-0C49-9F0B6248B9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311184"/>
            <a:ext cx="1642925" cy="1081292"/>
          </a:xfrm>
          <a:prstGeom prst="rect">
            <a:avLst/>
          </a:prstGeom>
        </p:spPr>
      </p:pic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D6E1F63B-0F6B-3375-5344-618A35EFB1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5146" y="-5523"/>
            <a:ext cx="4257706" cy="51546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2E77E1-1598-AAD6-014C-AAE334D3625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2789" y="-5523"/>
            <a:ext cx="2878105" cy="2942574"/>
          </a:xfrm>
          <a:prstGeom prst="rect">
            <a:avLst/>
          </a:prstGeom>
        </p:spPr>
      </p:pic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BE36C1D-6502-4E20-AB34-A90F1FCACF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12789" y="6920"/>
            <a:ext cx="2878104" cy="2930131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778922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778922 h 11310868"/>
              <a:gd name="connsiteX0" fmla="*/ 0 w 7703452"/>
              <a:gd name="connsiteY0" fmla="*/ 16501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6501 h 7548447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750597 w 7703452"/>
              <a:gd name="connsiteY6" fmla="*/ 5949863 h 7449436"/>
              <a:gd name="connsiteX7" fmla="*/ 199376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199376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375448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375448 w 7703452"/>
              <a:gd name="connsiteY7" fmla="*/ 5443029 h 7449436"/>
              <a:gd name="connsiteX8" fmla="*/ 167688 w 7703452"/>
              <a:gd name="connsiteY8" fmla="*/ 4754218 h 7449436"/>
              <a:gd name="connsiteX9" fmla="*/ 0 w 7703452"/>
              <a:gd name="connsiteY9" fmla="*/ 16501 h 7449436"/>
              <a:gd name="connsiteX0" fmla="*/ 0 w 7544148"/>
              <a:gd name="connsiteY0" fmla="*/ 16501 h 7449436"/>
              <a:gd name="connsiteX1" fmla="*/ 7544148 w 7544148"/>
              <a:gd name="connsiteY1" fmla="*/ 0 h 7449436"/>
              <a:gd name="connsiteX2" fmla="*/ 7544148 w 7544148"/>
              <a:gd name="connsiteY2" fmla="*/ 4746062 h 7449436"/>
              <a:gd name="connsiteX3" fmla="*/ 7344772 w 7544148"/>
              <a:gd name="connsiteY3" fmla="*/ 5443124 h 7449436"/>
              <a:gd name="connsiteX4" fmla="*/ 6793550 w 7544148"/>
              <a:gd name="connsiteY4" fmla="*/ 5949863 h 7449436"/>
              <a:gd name="connsiteX5" fmla="*/ 3725960 w 7544148"/>
              <a:gd name="connsiteY5" fmla="*/ 7449436 h 7449436"/>
              <a:gd name="connsiteX6" fmla="*/ 717058 w 7544148"/>
              <a:gd name="connsiteY6" fmla="*/ 5941613 h 7449436"/>
              <a:gd name="connsiteX7" fmla="*/ 216144 w 7544148"/>
              <a:gd name="connsiteY7" fmla="*/ 5443029 h 7449436"/>
              <a:gd name="connsiteX8" fmla="*/ 8384 w 7544148"/>
              <a:gd name="connsiteY8" fmla="*/ 4754218 h 7449436"/>
              <a:gd name="connsiteX9" fmla="*/ 0 w 7544148"/>
              <a:gd name="connsiteY9" fmla="*/ 16501 h 7449436"/>
              <a:gd name="connsiteX0" fmla="*/ 0 w 7544148"/>
              <a:gd name="connsiteY0" fmla="*/ 8251 h 7441186"/>
              <a:gd name="connsiteX1" fmla="*/ 7426767 w 7544148"/>
              <a:gd name="connsiteY1" fmla="*/ 0 h 7441186"/>
              <a:gd name="connsiteX2" fmla="*/ 7544148 w 7544148"/>
              <a:gd name="connsiteY2" fmla="*/ 4737812 h 7441186"/>
              <a:gd name="connsiteX3" fmla="*/ 7344772 w 7544148"/>
              <a:gd name="connsiteY3" fmla="*/ 5434874 h 7441186"/>
              <a:gd name="connsiteX4" fmla="*/ 6793550 w 7544148"/>
              <a:gd name="connsiteY4" fmla="*/ 5941613 h 7441186"/>
              <a:gd name="connsiteX5" fmla="*/ 3725960 w 7544148"/>
              <a:gd name="connsiteY5" fmla="*/ 7441186 h 7441186"/>
              <a:gd name="connsiteX6" fmla="*/ 717058 w 7544148"/>
              <a:gd name="connsiteY6" fmla="*/ 5933363 h 7441186"/>
              <a:gd name="connsiteX7" fmla="*/ 216144 w 7544148"/>
              <a:gd name="connsiteY7" fmla="*/ 5434779 h 7441186"/>
              <a:gd name="connsiteX8" fmla="*/ 8384 w 7544148"/>
              <a:gd name="connsiteY8" fmla="*/ 4745968 h 7441186"/>
              <a:gd name="connsiteX9" fmla="*/ 0 w 7544148"/>
              <a:gd name="connsiteY9" fmla="*/ 8251 h 7441186"/>
              <a:gd name="connsiteX0" fmla="*/ 0 w 7429007"/>
              <a:gd name="connsiteY0" fmla="*/ 8251 h 7441186"/>
              <a:gd name="connsiteX1" fmla="*/ 7426767 w 7429007"/>
              <a:gd name="connsiteY1" fmla="*/ 0 h 7441186"/>
              <a:gd name="connsiteX2" fmla="*/ 7426766 w 7429007"/>
              <a:gd name="connsiteY2" fmla="*/ 4737812 h 7441186"/>
              <a:gd name="connsiteX3" fmla="*/ 7344772 w 7429007"/>
              <a:gd name="connsiteY3" fmla="*/ 5434874 h 7441186"/>
              <a:gd name="connsiteX4" fmla="*/ 6793550 w 7429007"/>
              <a:gd name="connsiteY4" fmla="*/ 5941613 h 7441186"/>
              <a:gd name="connsiteX5" fmla="*/ 3725960 w 7429007"/>
              <a:gd name="connsiteY5" fmla="*/ 7441186 h 7441186"/>
              <a:gd name="connsiteX6" fmla="*/ 717058 w 7429007"/>
              <a:gd name="connsiteY6" fmla="*/ 5933363 h 7441186"/>
              <a:gd name="connsiteX7" fmla="*/ 216144 w 7429007"/>
              <a:gd name="connsiteY7" fmla="*/ 5434779 h 7441186"/>
              <a:gd name="connsiteX8" fmla="*/ 8384 w 7429007"/>
              <a:gd name="connsiteY8" fmla="*/ 4745968 h 7441186"/>
              <a:gd name="connsiteX9" fmla="*/ 0 w 7429007"/>
              <a:gd name="connsiteY9" fmla="*/ 8251 h 7441186"/>
              <a:gd name="connsiteX0" fmla="*/ 0 w 7426766"/>
              <a:gd name="connsiteY0" fmla="*/ 8251 h 7441186"/>
              <a:gd name="connsiteX1" fmla="*/ 7426767 w 7426766"/>
              <a:gd name="connsiteY1" fmla="*/ 0 h 7441186"/>
              <a:gd name="connsiteX2" fmla="*/ 7426766 w 7426766"/>
              <a:gd name="connsiteY2" fmla="*/ 4737812 h 7441186"/>
              <a:gd name="connsiteX3" fmla="*/ 7210622 w 7426766"/>
              <a:gd name="connsiteY3" fmla="*/ 5434875 h 7441186"/>
              <a:gd name="connsiteX4" fmla="*/ 6793550 w 7426766"/>
              <a:gd name="connsiteY4" fmla="*/ 5941613 h 7441186"/>
              <a:gd name="connsiteX5" fmla="*/ 3725960 w 7426766"/>
              <a:gd name="connsiteY5" fmla="*/ 7441186 h 7441186"/>
              <a:gd name="connsiteX6" fmla="*/ 717058 w 7426766"/>
              <a:gd name="connsiteY6" fmla="*/ 5933363 h 7441186"/>
              <a:gd name="connsiteX7" fmla="*/ 216144 w 7426766"/>
              <a:gd name="connsiteY7" fmla="*/ 5434779 h 7441186"/>
              <a:gd name="connsiteX8" fmla="*/ 8384 w 7426766"/>
              <a:gd name="connsiteY8" fmla="*/ 4745968 h 7441186"/>
              <a:gd name="connsiteX9" fmla="*/ 0 w 7426766"/>
              <a:gd name="connsiteY9" fmla="*/ 8251 h 7441186"/>
              <a:gd name="connsiteX0" fmla="*/ 0 w 7426767"/>
              <a:gd name="connsiteY0" fmla="*/ 8251 h 7441186"/>
              <a:gd name="connsiteX1" fmla="*/ 7426767 w 7426767"/>
              <a:gd name="connsiteY1" fmla="*/ 0 h 7441186"/>
              <a:gd name="connsiteX2" fmla="*/ 7426766 w 7426767"/>
              <a:gd name="connsiteY2" fmla="*/ 4737812 h 7441186"/>
              <a:gd name="connsiteX3" fmla="*/ 7210622 w 7426767"/>
              <a:gd name="connsiteY3" fmla="*/ 5434875 h 7441186"/>
              <a:gd name="connsiteX4" fmla="*/ 6634246 w 7426767"/>
              <a:gd name="connsiteY4" fmla="*/ 5974617 h 7441186"/>
              <a:gd name="connsiteX5" fmla="*/ 3725960 w 7426767"/>
              <a:gd name="connsiteY5" fmla="*/ 7441186 h 7441186"/>
              <a:gd name="connsiteX6" fmla="*/ 717058 w 7426767"/>
              <a:gd name="connsiteY6" fmla="*/ 5933363 h 7441186"/>
              <a:gd name="connsiteX7" fmla="*/ 216144 w 7426767"/>
              <a:gd name="connsiteY7" fmla="*/ 5434779 h 7441186"/>
              <a:gd name="connsiteX8" fmla="*/ 8384 w 7426767"/>
              <a:gd name="connsiteY8" fmla="*/ 4745968 h 7441186"/>
              <a:gd name="connsiteX9" fmla="*/ 0 w 7426767"/>
              <a:gd name="connsiteY9" fmla="*/ 8251 h 7441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26767" h="7441186">
                <a:moveTo>
                  <a:pt x="0" y="8251"/>
                </a:moveTo>
                <a:lnTo>
                  <a:pt x="7426767" y="0"/>
                </a:lnTo>
                <a:cubicBezTo>
                  <a:pt x="7426767" y="1579271"/>
                  <a:pt x="7426766" y="3158541"/>
                  <a:pt x="7426766" y="4737812"/>
                </a:cubicBezTo>
                <a:cubicBezTo>
                  <a:pt x="7426766" y="4982975"/>
                  <a:pt x="7342709" y="5228741"/>
                  <a:pt x="7210622" y="5434875"/>
                </a:cubicBezTo>
                <a:cubicBezTo>
                  <a:pt x="7078535" y="5641009"/>
                  <a:pt x="6862619" y="5856969"/>
                  <a:pt x="6634246" y="5974617"/>
                </a:cubicBezTo>
                <a:lnTo>
                  <a:pt x="3725960" y="7441186"/>
                </a:lnTo>
                <a:lnTo>
                  <a:pt x="717058" y="5933363"/>
                </a:lnTo>
                <a:cubicBezTo>
                  <a:pt x="488686" y="5815620"/>
                  <a:pt x="348429" y="5648632"/>
                  <a:pt x="216144" y="5434779"/>
                </a:cubicBezTo>
                <a:cubicBezTo>
                  <a:pt x="85659" y="5223868"/>
                  <a:pt x="8384" y="4991130"/>
                  <a:pt x="8384" y="4745968"/>
                </a:cubicBezTo>
                <a:cubicBezTo>
                  <a:pt x="5589" y="3166729"/>
                  <a:pt x="2795" y="1587490"/>
                  <a:pt x="0" y="825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41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F9BBA517-0FB9-B601-F0F3-A74438C26DCB}"/>
              </a:ext>
            </a:extLst>
          </p:cNvPr>
          <p:cNvSpPr/>
          <p:nvPr userDrawn="1"/>
        </p:nvSpPr>
        <p:spPr>
          <a:xfrm>
            <a:off x="2" y="0"/>
            <a:ext cx="9143999" cy="6858000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Picture 12" descr="Shape&#10;&#10;Description automatically generated">
            <a:extLst>
              <a:ext uri="{FF2B5EF4-FFF2-40B4-BE49-F238E27FC236}">
                <a16:creationId xmlns:a16="http://schemas.microsoft.com/office/drawing/2014/main" id="{A68F04D1-80A8-EECF-C4FE-68D1FC8299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5146" y="-5523"/>
            <a:ext cx="4257706" cy="5154677"/>
          </a:xfrm>
          <a:prstGeom prst="rect">
            <a:avLst/>
          </a:prstGeom>
        </p:spPr>
      </p:pic>
      <p:pic>
        <p:nvPicPr>
          <p:cNvPr id="10" name="Picture 9" descr="A picture containing sky, building, outdoor, structure&#10;&#10;Description automatically generated">
            <a:extLst>
              <a:ext uri="{FF2B5EF4-FFF2-40B4-BE49-F238E27FC236}">
                <a16:creationId xmlns:a16="http://schemas.microsoft.com/office/drawing/2014/main" id="{FFCAB590-1AFD-E448-6B7F-2C28600A52D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2789" y="-5523"/>
            <a:ext cx="2878104" cy="2942574"/>
          </a:xfrm>
          <a:prstGeom prst="rect">
            <a:avLst/>
          </a:prstGeom>
        </p:spPr>
      </p:pic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F2D1DFE8-A4CC-73B5-A968-D95D4713BC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12789" y="6920"/>
            <a:ext cx="2878104" cy="2930131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778922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778922 h 11310868"/>
              <a:gd name="connsiteX0" fmla="*/ 0 w 7703452"/>
              <a:gd name="connsiteY0" fmla="*/ 16501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6501 h 7548447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750597 w 7703452"/>
              <a:gd name="connsiteY6" fmla="*/ 5949863 h 7449436"/>
              <a:gd name="connsiteX7" fmla="*/ 199376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199376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375448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375448 w 7703452"/>
              <a:gd name="connsiteY7" fmla="*/ 5443029 h 7449436"/>
              <a:gd name="connsiteX8" fmla="*/ 167688 w 7703452"/>
              <a:gd name="connsiteY8" fmla="*/ 4754218 h 7449436"/>
              <a:gd name="connsiteX9" fmla="*/ 0 w 7703452"/>
              <a:gd name="connsiteY9" fmla="*/ 16501 h 7449436"/>
              <a:gd name="connsiteX0" fmla="*/ 0 w 7544148"/>
              <a:gd name="connsiteY0" fmla="*/ 16501 h 7449436"/>
              <a:gd name="connsiteX1" fmla="*/ 7544148 w 7544148"/>
              <a:gd name="connsiteY1" fmla="*/ 0 h 7449436"/>
              <a:gd name="connsiteX2" fmla="*/ 7544148 w 7544148"/>
              <a:gd name="connsiteY2" fmla="*/ 4746062 h 7449436"/>
              <a:gd name="connsiteX3" fmla="*/ 7344772 w 7544148"/>
              <a:gd name="connsiteY3" fmla="*/ 5443124 h 7449436"/>
              <a:gd name="connsiteX4" fmla="*/ 6793550 w 7544148"/>
              <a:gd name="connsiteY4" fmla="*/ 5949863 h 7449436"/>
              <a:gd name="connsiteX5" fmla="*/ 3725960 w 7544148"/>
              <a:gd name="connsiteY5" fmla="*/ 7449436 h 7449436"/>
              <a:gd name="connsiteX6" fmla="*/ 717058 w 7544148"/>
              <a:gd name="connsiteY6" fmla="*/ 5941613 h 7449436"/>
              <a:gd name="connsiteX7" fmla="*/ 216144 w 7544148"/>
              <a:gd name="connsiteY7" fmla="*/ 5443029 h 7449436"/>
              <a:gd name="connsiteX8" fmla="*/ 8384 w 7544148"/>
              <a:gd name="connsiteY8" fmla="*/ 4754218 h 7449436"/>
              <a:gd name="connsiteX9" fmla="*/ 0 w 7544148"/>
              <a:gd name="connsiteY9" fmla="*/ 16501 h 7449436"/>
              <a:gd name="connsiteX0" fmla="*/ 0 w 7544148"/>
              <a:gd name="connsiteY0" fmla="*/ 8251 h 7441186"/>
              <a:gd name="connsiteX1" fmla="*/ 7426767 w 7544148"/>
              <a:gd name="connsiteY1" fmla="*/ 0 h 7441186"/>
              <a:gd name="connsiteX2" fmla="*/ 7544148 w 7544148"/>
              <a:gd name="connsiteY2" fmla="*/ 4737812 h 7441186"/>
              <a:gd name="connsiteX3" fmla="*/ 7344772 w 7544148"/>
              <a:gd name="connsiteY3" fmla="*/ 5434874 h 7441186"/>
              <a:gd name="connsiteX4" fmla="*/ 6793550 w 7544148"/>
              <a:gd name="connsiteY4" fmla="*/ 5941613 h 7441186"/>
              <a:gd name="connsiteX5" fmla="*/ 3725960 w 7544148"/>
              <a:gd name="connsiteY5" fmla="*/ 7441186 h 7441186"/>
              <a:gd name="connsiteX6" fmla="*/ 717058 w 7544148"/>
              <a:gd name="connsiteY6" fmla="*/ 5933363 h 7441186"/>
              <a:gd name="connsiteX7" fmla="*/ 216144 w 7544148"/>
              <a:gd name="connsiteY7" fmla="*/ 5434779 h 7441186"/>
              <a:gd name="connsiteX8" fmla="*/ 8384 w 7544148"/>
              <a:gd name="connsiteY8" fmla="*/ 4745968 h 7441186"/>
              <a:gd name="connsiteX9" fmla="*/ 0 w 7544148"/>
              <a:gd name="connsiteY9" fmla="*/ 8251 h 7441186"/>
              <a:gd name="connsiteX0" fmla="*/ 0 w 7429007"/>
              <a:gd name="connsiteY0" fmla="*/ 8251 h 7441186"/>
              <a:gd name="connsiteX1" fmla="*/ 7426767 w 7429007"/>
              <a:gd name="connsiteY1" fmla="*/ 0 h 7441186"/>
              <a:gd name="connsiteX2" fmla="*/ 7426766 w 7429007"/>
              <a:gd name="connsiteY2" fmla="*/ 4737812 h 7441186"/>
              <a:gd name="connsiteX3" fmla="*/ 7344772 w 7429007"/>
              <a:gd name="connsiteY3" fmla="*/ 5434874 h 7441186"/>
              <a:gd name="connsiteX4" fmla="*/ 6793550 w 7429007"/>
              <a:gd name="connsiteY4" fmla="*/ 5941613 h 7441186"/>
              <a:gd name="connsiteX5" fmla="*/ 3725960 w 7429007"/>
              <a:gd name="connsiteY5" fmla="*/ 7441186 h 7441186"/>
              <a:gd name="connsiteX6" fmla="*/ 717058 w 7429007"/>
              <a:gd name="connsiteY6" fmla="*/ 5933363 h 7441186"/>
              <a:gd name="connsiteX7" fmla="*/ 216144 w 7429007"/>
              <a:gd name="connsiteY7" fmla="*/ 5434779 h 7441186"/>
              <a:gd name="connsiteX8" fmla="*/ 8384 w 7429007"/>
              <a:gd name="connsiteY8" fmla="*/ 4745968 h 7441186"/>
              <a:gd name="connsiteX9" fmla="*/ 0 w 7429007"/>
              <a:gd name="connsiteY9" fmla="*/ 8251 h 7441186"/>
              <a:gd name="connsiteX0" fmla="*/ 0 w 7426766"/>
              <a:gd name="connsiteY0" fmla="*/ 8251 h 7441186"/>
              <a:gd name="connsiteX1" fmla="*/ 7426767 w 7426766"/>
              <a:gd name="connsiteY1" fmla="*/ 0 h 7441186"/>
              <a:gd name="connsiteX2" fmla="*/ 7426766 w 7426766"/>
              <a:gd name="connsiteY2" fmla="*/ 4737812 h 7441186"/>
              <a:gd name="connsiteX3" fmla="*/ 7210622 w 7426766"/>
              <a:gd name="connsiteY3" fmla="*/ 5434875 h 7441186"/>
              <a:gd name="connsiteX4" fmla="*/ 6793550 w 7426766"/>
              <a:gd name="connsiteY4" fmla="*/ 5941613 h 7441186"/>
              <a:gd name="connsiteX5" fmla="*/ 3725960 w 7426766"/>
              <a:gd name="connsiteY5" fmla="*/ 7441186 h 7441186"/>
              <a:gd name="connsiteX6" fmla="*/ 717058 w 7426766"/>
              <a:gd name="connsiteY6" fmla="*/ 5933363 h 7441186"/>
              <a:gd name="connsiteX7" fmla="*/ 216144 w 7426766"/>
              <a:gd name="connsiteY7" fmla="*/ 5434779 h 7441186"/>
              <a:gd name="connsiteX8" fmla="*/ 8384 w 7426766"/>
              <a:gd name="connsiteY8" fmla="*/ 4745968 h 7441186"/>
              <a:gd name="connsiteX9" fmla="*/ 0 w 7426766"/>
              <a:gd name="connsiteY9" fmla="*/ 8251 h 7441186"/>
              <a:gd name="connsiteX0" fmla="*/ 0 w 7426767"/>
              <a:gd name="connsiteY0" fmla="*/ 8251 h 7441186"/>
              <a:gd name="connsiteX1" fmla="*/ 7426767 w 7426767"/>
              <a:gd name="connsiteY1" fmla="*/ 0 h 7441186"/>
              <a:gd name="connsiteX2" fmla="*/ 7426766 w 7426767"/>
              <a:gd name="connsiteY2" fmla="*/ 4737812 h 7441186"/>
              <a:gd name="connsiteX3" fmla="*/ 7210622 w 7426767"/>
              <a:gd name="connsiteY3" fmla="*/ 5434875 h 7441186"/>
              <a:gd name="connsiteX4" fmla="*/ 6634246 w 7426767"/>
              <a:gd name="connsiteY4" fmla="*/ 5974617 h 7441186"/>
              <a:gd name="connsiteX5" fmla="*/ 3725960 w 7426767"/>
              <a:gd name="connsiteY5" fmla="*/ 7441186 h 7441186"/>
              <a:gd name="connsiteX6" fmla="*/ 717058 w 7426767"/>
              <a:gd name="connsiteY6" fmla="*/ 5933363 h 7441186"/>
              <a:gd name="connsiteX7" fmla="*/ 216144 w 7426767"/>
              <a:gd name="connsiteY7" fmla="*/ 5434779 h 7441186"/>
              <a:gd name="connsiteX8" fmla="*/ 8384 w 7426767"/>
              <a:gd name="connsiteY8" fmla="*/ 4745968 h 7441186"/>
              <a:gd name="connsiteX9" fmla="*/ 0 w 7426767"/>
              <a:gd name="connsiteY9" fmla="*/ 8251 h 7441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26767" h="7441186">
                <a:moveTo>
                  <a:pt x="0" y="8251"/>
                </a:moveTo>
                <a:lnTo>
                  <a:pt x="7426767" y="0"/>
                </a:lnTo>
                <a:cubicBezTo>
                  <a:pt x="7426767" y="1579271"/>
                  <a:pt x="7426766" y="3158541"/>
                  <a:pt x="7426766" y="4737812"/>
                </a:cubicBezTo>
                <a:cubicBezTo>
                  <a:pt x="7426766" y="4982975"/>
                  <a:pt x="7342709" y="5228741"/>
                  <a:pt x="7210622" y="5434875"/>
                </a:cubicBezTo>
                <a:cubicBezTo>
                  <a:pt x="7078535" y="5641009"/>
                  <a:pt x="6862619" y="5856969"/>
                  <a:pt x="6634246" y="5974617"/>
                </a:cubicBezTo>
                <a:lnTo>
                  <a:pt x="3725960" y="7441186"/>
                </a:lnTo>
                <a:lnTo>
                  <a:pt x="717058" y="5933363"/>
                </a:lnTo>
                <a:cubicBezTo>
                  <a:pt x="488686" y="5815620"/>
                  <a:pt x="348429" y="5648632"/>
                  <a:pt x="216144" y="5434779"/>
                </a:cubicBezTo>
                <a:cubicBezTo>
                  <a:pt x="85659" y="5223868"/>
                  <a:pt x="8384" y="4991130"/>
                  <a:pt x="8384" y="4745968"/>
                </a:cubicBezTo>
                <a:cubicBezTo>
                  <a:pt x="5589" y="3166729"/>
                  <a:pt x="2795" y="1587490"/>
                  <a:pt x="0" y="825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C1EBCA-571F-432C-54DC-A169C3608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9" y="4957301"/>
            <a:ext cx="3953581" cy="56765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40">
                <a:solidFill>
                  <a:schemeClr val="bg1"/>
                </a:solidFill>
                <a:latin typeface="Outfit" pitchFamily="2" charset="0"/>
              </a:defRPr>
            </a:lvl1pPr>
            <a:lvl2pPr marL="277240" indent="0" algn="ctr">
              <a:buNone/>
              <a:defRPr sz="1213"/>
            </a:lvl2pPr>
            <a:lvl3pPr marL="554478" indent="0" algn="ctr">
              <a:buNone/>
              <a:defRPr sz="1092"/>
            </a:lvl3pPr>
            <a:lvl4pPr marL="831718" indent="0" algn="ctr">
              <a:buNone/>
              <a:defRPr sz="971"/>
            </a:lvl4pPr>
            <a:lvl5pPr marL="1108956" indent="0" algn="ctr">
              <a:buNone/>
              <a:defRPr sz="971"/>
            </a:lvl5pPr>
            <a:lvl6pPr marL="1386196" indent="0" algn="ctr">
              <a:buNone/>
              <a:defRPr sz="971"/>
            </a:lvl6pPr>
            <a:lvl7pPr marL="1663434" indent="0" algn="ctr">
              <a:buNone/>
              <a:defRPr sz="971"/>
            </a:lvl7pPr>
            <a:lvl8pPr marL="1940674" indent="0" algn="ctr">
              <a:buNone/>
              <a:defRPr sz="971"/>
            </a:lvl8pPr>
            <a:lvl9pPr marL="2217913" indent="0" algn="ctr">
              <a:buNone/>
              <a:defRPr sz="971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EC8DA54-688C-5EFC-0681-FB90111AA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8" y="2036695"/>
            <a:ext cx="4490955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367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 dirty="0"/>
              <a:t>Cover Slide</a:t>
            </a:r>
            <a:br>
              <a:rPr lang="en-GB" dirty="0"/>
            </a:br>
            <a:r>
              <a:rPr lang="en-GB" dirty="0"/>
              <a:t>title maximum of 4 lines </a:t>
            </a:r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4DEEDB42-38C5-212F-2E67-B76A86B26CF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311184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52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89B06EA9-5726-1883-D30F-BFF95D19A571}"/>
              </a:ext>
            </a:extLst>
          </p:cNvPr>
          <p:cNvSpPr/>
          <p:nvPr userDrawn="1"/>
        </p:nvSpPr>
        <p:spPr>
          <a:xfrm>
            <a:off x="5399047" y="1"/>
            <a:ext cx="152998" cy="68576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E998EA2-4145-3937-3457-AE70AAE0E5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8" y="2036695"/>
            <a:ext cx="3953581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367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83D9B738-0A38-3F95-E441-05394665AD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9" y="4957301"/>
            <a:ext cx="3953581" cy="56765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40">
                <a:solidFill>
                  <a:srgbClr val="003C3B"/>
                </a:solidFill>
                <a:latin typeface="Outfit" pitchFamily="2" charset="0"/>
              </a:defRPr>
            </a:lvl1pPr>
            <a:lvl2pPr marL="277240" indent="0" algn="ctr">
              <a:buNone/>
              <a:defRPr sz="1213"/>
            </a:lvl2pPr>
            <a:lvl3pPr marL="554478" indent="0" algn="ctr">
              <a:buNone/>
              <a:defRPr sz="1092"/>
            </a:lvl3pPr>
            <a:lvl4pPr marL="831718" indent="0" algn="ctr">
              <a:buNone/>
              <a:defRPr sz="971"/>
            </a:lvl4pPr>
            <a:lvl5pPr marL="1108956" indent="0" algn="ctr">
              <a:buNone/>
              <a:defRPr sz="971"/>
            </a:lvl5pPr>
            <a:lvl6pPr marL="1386196" indent="0" algn="ctr">
              <a:buNone/>
              <a:defRPr sz="971"/>
            </a:lvl6pPr>
            <a:lvl7pPr marL="1663434" indent="0" algn="ctr">
              <a:buNone/>
              <a:defRPr sz="971"/>
            </a:lvl7pPr>
            <a:lvl8pPr marL="1940674" indent="0" algn="ctr">
              <a:buNone/>
              <a:defRPr sz="971"/>
            </a:lvl8pPr>
            <a:lvl9pPr marL="2217913" indent="0" algn="ctr">
              <a:buNone/>
              <a:defRPr sz="971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FE94CD4C-F1C9-4644-3D9F-04E1A64B8A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311184"/>
            <a:ext cx="1642925" cy="1081292"/>
          </a:xfrm>
          <a:prstGeom prst="rect">
            <a:avLst/>
          </a:prstGeom>
        </p:spPr>
      </p:pic>
      <p:pic>
        <p:nvPicPr>
          <p:cNvPr id="6" name="Picture 5" descr="People walking in front of a building&#10;&#10;Description automatically generated with low confidence">
            <a:extLst>
              <a:ext uri="{FF2B5EF4-FFF2-40B4-BE49-F238E27FC236}">
                <a16:creationId xmlns:a16="http://schemas.microsoft.com/office/drawing/2014/main" id="{2453E745-999C-68B9-6FF9-D2D0E2B40A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9552" y="-1"/>
            <a:ext cx="3584448" cy="6852573"/>
          </a:xfrm>
          <a:prstGeom prst="rect">
            <a:avLst/>
          </a:prstGeom>
        </p:spPr>
      </p:pic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3B4B6C34-58D9-2615-96CD-8FF10CBCD7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54547" y="-1"/>
            <a:ext cx="3589454" cy="685257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 dirty="0"/>
              <a:t>Click icon to add picture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39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4D371A-D2D5-4200-2DCE-D7D59B36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904" y="364849"/>
            <a:ext cx="7886195" cy="1325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139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1" r:id="rId2"/>
    <p:sldLayoutId id="2147483661" r:id="rId3"/>
    <p:sldLayoutId id="2147483698" r:id="rId4"/>
    <p:sldLayoutId id="2147483716" r:id="rId5"/>
    <p:sldLayoutId id="2147483867" r:id="rId6"/>
    <p:sldLayoutId id="2147483785" r:id="rId7"/>
    <p:sldLayoutId id="2147483793" r:id="rId8"/>
    <p:sldLayoutId id="2147483730" r:id="rId9"/>
    <p:sldLayoutId id="2147483699" r:id="rId10"/>
    <p:sldLayoutId id="2147483804" r:id="rId11"/>
    <p:sldLayoutId id="2147483830" r:id="rId12"/>
    <p:sldLayoutId id="2147483823" r:id="rId13"/>
    <p:sldLayoutId id="2147483853" r:id="rId14"/>
    <p:sldLayoutId id="2147483690" r:id="rId15"/>
    <p:sldLayoutId id="2147483673" r:id="rId16"/>
    <p:sldLayoutId id="2147483840" r:id="rId17"/>
    <p:sldLayoutId id="2147483720" r:id="rId18"/>
    <p:sldLayoutId id="2147483667" r:id="rId19"/>
    <p:sldLayoutId id="2147483664" r:id="rId20"/>
    <p:sldLayoutId id="2147483862" r:id="rId21"/>
    <p:sldLayoutId id="2147483864" r:id="rId22"/>
    <p:sldLayoutId id="2147483674" r:id="rId23"/>
    <p:sldLayoutId id="2147483676" r:id="rId24"/>
    <p:sldLayoutId id="2147483675" r:id="rId25"/>
    <p:sldLayoutId id="2147483662" r:id="rId26"/>
    <p:sldLayoutId id="2147483678" r:id="rId27"/>
    <p:sldLayoutId id="2147483687" r:id="rId28"/>
    <p:sldLayoutId id="2147483689" r:id="rId29"/>
    <p:sldLayoutId id="2147483700" r:id="rId30"/>
    <p:sldLayoutId id="2147483701" r:id="rId31"/>
    <p:sldLayoutId id="2147483702" r:id="rId32"/>
    <p:sldLayoutId id="2147483680" r:id="rId33"/>
    <p:sldLayoutId id="2147483719" r:id="rId34"/>
    <p:sldLayoutId id="2147483682" r:id="rId35"/>
  </p:sldLayoutIdLst>
  <p:txStyles>
    <p:titleStyle>
      <a:lvl1pPr algn="l" defTabSz="554478" rtl="0" eaLnBrk="1" latinLnBrk="0" hangingPunct="1">
        <a:lnSpc>
          <a:spcPct val="90000"/>
        </a:lnSpc>
        <a:spcBef>
          <a:spcPct val="0"/>
        </a:spcBef>
        <a:buNone/>
        <a:defRPr sz="2668" b="0" i="0" kern="1200">
          <a:solidFill>
            <a:srgbClr val="003C3B"/>
          </a:solidFill>
          <a:latin typeface="Outfit" pitchFamily="2" charset="0"/>
          <a:ea typeface="+mj-ea"/>
          <a:cs typeface="+mj-cs"/>
        </a:defRPr>
      </a:lvl1pPr>
    </p:titleStyle>
    <p:bodyStyle>
      <a:lvl1pPr marL="138619" indent="-138619" algn="l" defTabSz="554478" rtl="0" eaLnBrk="1" latinLnBrk="0" hangingPunct="1">
        <a:lnSpc>
          <a:spcPct val="90000"/>
        </a:lnSpc>
        <a:spcBef>
          <a:spcPts val="607"/>
        </a:spcBef>
        <a:buFont typeface="Arial" panose="020B0604020202020204" pitchFamily="34" charset="0"/>
        <a:buChar char="•"/>
        <a:defRPr sz="1697" kern="1200">
          <a:solidFill>
            <a:schemeClr val="tx1"/>
          </a:solidFill>
          <a:latin typeface="+mn-lt"/>
          <a:ea typeface="+mn-ea"/>
          <a:cs typeface="+mn-cs"/>
        </a:defRPr>
      </a:lvl1pPr>
      <a:lvl2pPr marL="415859" indent="-138619" algn="l" defTabSz="554478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456" kern="1200">
          <a:solidFill>
            <a:schemeClr val="tx1"/>
          </a:solidFill>
          <a:latin typeface="+mn-lt"/>
          <a:ea typeface="+mn-ea"/>
          <a:cs typeface="+mn-cs"/>
        </a:defRPr>
      </a:lvl2pPr>
      <a:lvl3pPr marL="693097" indent="-138619" algn="l" defTabSz="554478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213" kern="1200">
          <a:solidFill>
            <a:schemeClr val="tx1"/>
          </a:solidFill>
          <a:latin typeface="+mn-lt"/>
          <a:ea typeface="+mn-ea"/>
          <a:cs typeface="+mn-cs"/>
        </a:defRPr>
      </a:lvl3pPr>
      <a:lvl4pPr marL="970337" indent="-138619" algn="l" defTabSz="554478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4pPr>
      <a:lvl5pPr marL="1247577" indent="-138619" algn="l" defTabSz="554478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5pPr>
      <a:lvl6pPr marL="1524815" indent="-138619" algn="l" defTabSz="554478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6pPr>
      <a:lvl7pPr marL="1802055" indent="-138619" algn="l" defTabSz="554478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7pPr>
      <a:lvl8pPr marL="2079293" indent="-138619" algn="l" defTabSz="554478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8pPr>
      <a:lvl9pPr marL="2356533" indent="-138619" algn="l" defTabSz="554478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54478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1pPr>
      <a:lvl2pPr marL="277240" algn="l" defTabSz="554478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2pPr>
      <a:lvl3pPr marL="554478" algn="l" defTabSz="554478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3pPr>
      <a:lvl4pPr marL="831718" algn="l" defTabSz="554478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4pPr>
      <a:lvl5pPr marL="1108956" algn="l" defTabSz="554478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5pPr>
      <a:lvl6pPr marL="1386196" algn="l" defTabSz="554478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6pPr>
      <a:lvl7pPr marL="1663434" algn="l" defTabSz="554478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7pPr>
      <a:lvl8pPr marL="1940674" algn="l" defTabSz="554478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8pPr>
      <a:lvl9pPr marL="2217913" algn="l" defTabSz="554478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2E40C-18BF-55F0-4358-E03D743C5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108" y="2943825"/>
            <a:ext cx="5569516" cy="2261221"/>
          </a:xfrm>
        </p:spPr>
        <p:txBody>
          <a:bodyPr/>
          <a:lstStyle/>
          <a:p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Prediction models for diabetes classification can identify patients treated as having Type 2 diabetes who rapidly progress to insulin therapy.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5E9A48-B793-1025-EC9E-D1DDF5C1452D}"/>
              </a:ext>
            </a:extLst>
          </p:cNvPr>
          <p:cNvSpPr txBox="1"/>
          <p:nvPr/>
        </p:nvSpPr>
        <p:spPr>
          <a:xfrm>
            <a:off x="379108" y="5335674"/>
            <a:ext cx="6476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 de Villiers, A Hill, D Fraser, R Bolt, T McDonald, B Shield, A Jones</a:t>
            </a:r>
            <a:endParaRPr lang="en-GB" sz="1600" dirty="0"/>
          </a:p>
        </p:txBody>
      </p:sp>
      <p:pic>
        <p:nvPicPr>
          <p:cNvPr id="1026" name="Picture 2" descr="StartRight // Diabetes Genes">
            <a:extLst>
              <a:ext uri="{FF2B5EF4-FFF2-40B4-BE49-F238E27FC236}">
                <a16:creationId xmlns:a16="http://schemas.microsoft.com/office/drawing/2014/main" id="{82C0EECF-54F5-C2B2-999C-E0C01883E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6" y="5804856"/>
            <a:ext cx="1265111" cy="81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A01A74-D48A-5931-6941-66D1646055BB}"/>
              </a:ext>
            </a:extLst>
          </p:cNvPr>
          <p:cNvSpPr txBox="1"/>
          <p:nvPr/>
        </p:nvSpPr>
        <p:spPr>
          <a:xfrm>
            <a:off x="879675" y="6223786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StartRight</a:t>
            </a:r>
          </a:p>
        </p:txBody>
      </p:sp>
      <p:pic>
        <p:nvPicPr>
          <p:cNvPr id="1028" name="Picture 4" descr="StartRight // Diabetes Genes">
            <a:extLst>
              <a:ext uri="{FF2B5EF4-FFF2-40B4-BE49-F238E27FC236}">
                <a16:creationId xmlns:a16="http://schemas.microsoft.com/office/drawing/2014/main" id="{57F68A37-9E21-6DD1-5E13-0BABBC750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613" y="5991212"/>
            <a:ext cx="2269442" cy="59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08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02F651-9B02-33B2-EC48-CB0F86561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4432"/>
            <a:ext cx="2989070" cy="377407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9FF0C95-EF3A-AD11-484F-EDDCF982B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20" y="1355164"/>
            <a:ext cx="8630056" cy="615900"/>
          </a:xfrm>
        </p:spPr>
        <p:txBody>
          <a:bodyPr/>
          <a:lstStyle/>
          <a:p>
            <a:r>
              <a:rPr lang="en-GB" sz="3000" i="1" dirty="0">
                <a:latin typeface="Arial" panose="020B0604020202020204" pitchFamily="34" charset="0"/>
                <a:cs typeface="Arial" panose="020B0604020202020204" pitchFamily="34" charset="0"/>
              </a:rPr>
              <a:t>Clinical Features + Antibodies Model</a:t>
            </a:r>
            <a:r>
              <a:rPr lang="en-GB" sz="3000" dirty="0">
                <a:latin typeface="Arial" panose="020B0604020202020204" pitchFamily="34" charset="0"/>
                <a:cs typeface="Arial" panose="020B0604020202020204" pitchFamily="34" charset="0"/>
              </a:rPr>
              <a:t> significantly improves discrimination (n = 931)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916D1B-D68C-108D-96BC-683B2365D092}"/>
              </a:ext>
            </a:extLst>
          </p:cNvPr>
          <p:cNvSpPr txBox="1"/>
          <p:nvPr/>
        </p:nvSpPr>
        <p:spPr>
          <a:xfrm>
            <a:off x="626114" y="5348947"/>
            <a:ext cx="1385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AUROC = 0.87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B57458-456F-9904-951B-43A9D2BFF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105" y="2494432"/>
            <a:ext cx="2989071" cy="37740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6DE9EB-DEEB-36DE-5C82-1DD82D2DC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761" y="2494431"/>
            <a:ext cx="2989071" cy="377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67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2DFF28-CF24-BACD-F5DA-7AE0BEDF8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94430"/>
            <a:ext cx="2989071" cy="377408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9FF0C95-EF3A-AD11-484F-EDDCF982B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20" y="1478539"/>
            <a:ext cx="8630056" cy="615900"/>
          </a:xfrm>
        </p:spPr>
        <p:txBody>
          <a:bodyPr/>
          <a:lstStyle/>
          <a:p>
            <a:r>
              <a:rPr lang="en-GB" sz="3000" dirty="0">
                <a:latin typeface="Arial" panose="020B0604020202020204" pitchFamily="34" charset="0"/>
                <a:cs typeface="Arial" panose="020B0604020202020204" pitchFamily="34" charset="0"/>
              </a:rPr>
              <a:t>Adding T1DGRS does not improve discrimination</a:t>
            </a:r>
            <a:br>
              <a:rPr lang="en-GB" sz="3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000" dirty="0">
                <a:latin typeface="Arial" panose="020B0604020202020204" pitchFamily="34" charset="0"/>
                <a:cs typeface="Arial" panose="020B0604020202020204" pitchFamily="34" charset="0"/>
              </a:rPr>
              <a:t>(n = 903)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916D1B-D68C-108D-96BC-683B2365D092}"/>
              </a:ext>
            </a:extLst>
          </p:cNvPr>
          <p:cNvSpPr txBox="1"/>
          <p:nvPr/>
        </p:nvSpPr>
        <p:spPr>
          <a:xfrm>
            <a:off x="881512" y="5252792"/>
            <a:ext cx="1385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AUROC = 0.87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8AD917-92A5-FDED-AB15-A85A9EA9F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105" y="2494430"/>
            <a:ext cx="2989071" cy="3774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DD673E-5A86-8C5A-E281-0AB54E81A4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0792" y="2494430"/>
            <a:ext cx="2989071" cy="377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31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87B2C53-D814-46DC-A5B7-149173DD2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20" y="2716324"/>
            <a:ext cx="3188457" cy="402583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9FF0C95-EF3A-AD11-484F-EDDCF982B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76" y="1477787"/>
            <a:ext cx="8630056" cy="1038169"/>
          </a:xfrm>
        </p:spPr>
        <p:txBody>
          <a:bodyPr/>
          <a:lstStyle/>
          <a:p>
            <a:r>
              <a:rPr lang="en-GB" sz="2500" i="1" dirty="0">
                <a:latin typeface="Arial" panose="020B0604020202020204" pitchFamily="34" charset="0"/>
                <a:cs typeface="Arial" panose="020B0604020202020204" pitchFamily="34" charset="0"/>
              </a:rPr>
              <a:t>Models incorporating islet autoantibodies </a:t>
            </a:r>
            <a:r>
              <a:rPr lang="en-GB" sz="2500" dirty="0">
                <a:latin typeface="Arial" panose="020B0604020202020204" pitchFamily="34" charset="0"/>
                <a:cs typeface="Arial" panose="020B0604020202020204" pitchFamily="34" charset="0"/>
              </a:rPr>
              <a:t>have higher discrimination than</a:t>
            </a:r>
            <a:r>
              <a:rPr lang="en-GB" sz="2500" i="1" dirty="0">
                <a:latin typeface="Arial" panose="020B0604020202020204" pitchFamily="34" charset="0"/>
                <a:cs typeface="Arial" panose="020B0604020202020204" pitchFamily="34" charset="0"/>
              </a:rPr>
              <a:t> islet autoantibodies alone </a:t>
            </a:r>
            <a:r>
              <a:rPr lang="en-GB" sz="2500" dirty="0">
                <a:latin typeface="Arial" panose="020B0604020202020204" pitchFamily="34" charset="0"/>
                <a:cs typeface="Arial" panose="020B0604020202020204" pitchFamily="34" charset="0"/>
              </a:rPr>
              <a:t>(n = 903)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916D1B-D68C-108D-96BC-683B2365D092}"/>
              </a:ext>
            </a:extLst>
          </p:cNvPr>
          <p:cNvSpPr txBox="1"/>
          <p:nvPr/>
        </p:nvSpPr>
        <p:spPr>
          <a:xfrm>
            <a:off x="1554060" y="5591346"/>
            <a:ext cx="2103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AUROC = 0.80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CED04E-402E-6ACB-E405-069F36E76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517" y="2716324"/>
            <a:ext cx="3188457" cy="40258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AAF558-638F-8007-E65D-00AFC237D354}"/>
              </a:ext>
            </a:extLst>
          </p:cNvPr>
          <p:cNvSpPr txBox="1"/>
          <p:nvPr/>
        </p:nvSpPr>
        <p:spPr>
          <a:xfrm>
            <a:off x="5637821" y="5591346"/>
            <a:ext cx="2103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AUROC = 0.87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D37A97-F7B2-590B-A6B5-B60C6C2A63A3}"/>
              </a:ext>
            </a:extLst>
          </p:cNvPr>
          <p:cNvSpPr txBox="1"/>
          <p:nvPr/>
        </p:nvSpPr>
        <p:spPr>
          <a:xfrm>
            <a:off x="1272209" y="2543145"/>
            <a:ext cx="2239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Antibodies </a:t>
            </a:r>
            <a:r>
              <a:rPr lang="en-GB" sz="2000" b="1" dirty="0"/>
              <a:t>Alone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43031A-F82D-C754-C070-FB9D8FE2DC28}"/>
              </a:ext>
            </a:extLst>
          </p:cNvPr>
          <p:cNvSpPr txBox="1"/>
          <p:nvPr/>
        </p:nvSpPr>
        <p:spPr>
          <a:xfrm>
            <a:off x="4742516" y="2555125"/>
            <a:ext cx="3188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Clin F + Antibodies </a:t>
            </a:r>
            <a:r>
              <a:rPr lang="en-GB" sz="2000" b="1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3029469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FF0C95-EF3A-AD11-484F-EDDCF982B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41" y="1480348"/>
            <a:ext cx="8630056" cy="615900"/>
          </a:xfrm>
        </p:spPr>
        <p:txBody>
          <a:bodyPr lIns="0" rIns="0"/>
          <a:lstStyle/>
          <a:p>
            <a:r>
              <a:rPr lang="en-GB" sz="3000" i="1" dirty="0">
                <a:latin typeface="Arial" panose="020B0604020202020204" pitchFamily="34" charset="0"/>
                <a:cs typeface="Arial" panose="020B0604020202020204" pitchFamily="34" charset="0"/>
              </a:rPr>
              <a:t>Clin F + Antibodies Model </a:t>
            </a:r>
            <a:r>
              <a:rPr lang="en-GB" sz="3000" dirty="0">
                <a:latin typeface="Arial" panose="020B0604020202020204" pitchFamily="34" charset="0"/>
                <a:cs typeface="Arial" panose="020B0604020202020204" pitchFamily="34" charset="0"/>
              </a:rPr>
              <a:t>discriminates for </a:t>
            </a:r>
            <a:r>
              <a:rPr lang="en-GB" sz="3000" b="1" dirty="0">
                <a:latin typeface="Arial" panose="020B0604020202020204" pitchFamily="34" charset="0"/>
                <a:cs typeface="Arial" panose="020B0604020202020204" pitchFamily="34" charset="0"/>
              </a:rPr>
              <a:t>insulin progression </a:t>
            </a:r>
            <a:r>
              <a:rPr lang="en-GB" sz="3000" dirty="0">
                <a:latin typeface="Arial" panose="020B0604020202020204" pitchFamily="34" charset="0"/>
                <a:cs typeface="Arial" panose="020B0604020202020204" pitchFamily="34" charset="0"/>
              </a:rPr>
              <a:t>in antibody </a:t>
            </a:r>
            <a:r>
              <a:rPr lang="en-GB" sz="3000" u="sng" dirty="0">
                <a:latin typeface="Arial" panose="020B0604020202020204" pitchFamily="34" charset="0"/>
                <a:cs typeface="Arial" panose="020B0604020202020204" pitchFamily="34" charset="0"/>
              </a:rPr>
              <a:t>positive</a:t>
            </a:r>
            <a:r>
              <a:rPr lang="en-GB" sz="3000" dirty="0">
                <a:latin typeface="Arial" panose="020B0604020202020204" pitchFamily="34" charset="0"/>
                <a:cs typeface="Arial" panose="020B0604020202020204" pitchFamily="34" charset="0"/>
              </a:rPr>
              <a:t> group (n = 134)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E98A9-81F7-9601-6A30-8716E0418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657640"/>
            <a:ext cx="2939143" cy="38270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304E98-21EB-8265-FAD8-7A92C446D8C8}"/>
              </a:ext>
            </a:extLst>
          </p:cNvPr>
          <p:cNvSpPr txBox="1"/>
          <p:nvPr/>
        </p:nvSpPr>
        <p:spPr>
          <a:xfrm>
            <a:off x="661282" y="5473455"/>
            <a:ext cx="1558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AUROC = 0.83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70C91F-7417-EB65-4FF3-8EC60D122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794" y="2657640"/>
            <a:ext cx="2943264" cy="38270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B085AB-0C7F-B525-28A6-D4CBDE9DC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6134" y="2657638"/>
            <a:ext cx="2943264" cy="38270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D08177-9588-4772-622B-9D8635066801}"/>
              </a:ext>
            </a:extLst>
          </p:cNvPr>
          <p:cNvSpPr txBox="1"/>
          <p:nvPr/>
        </p:nvSpPr>
        <p:spPr>
          <a:xfrm>
            <a:off x="7984902" y="333562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84</a:t>
            </a:r>
          </a:p>
        </p:txBody>
      </p:sp>
    </p:spTree>
    <p:extLst>
      <p:ext uri="{BB962C8B-B14F-4D97-AF65-F5344CB8AC3E}">
        <p14:creationId xmlns:p14="http://schemas.microsoft.com/office/powerpoint/2010/main" val="254159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FCC00F-8E26-3C7A-3C99-17BCC8CFE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1" y="2657637"/>
            <a:ext cx="2943265" cy="382701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9FF0C95-EF3A-AD11-484F-EDDCF982B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41" y="1480348"/>
            <a:ext cx="8630056" cy="615900"/>
          </a:xfrm>
        </p:spPr>
        <p:txBody>
          <a:bodyPr lIns="0" rIns="0"/>
          <a:lstStyle/>
          <a:p>
            <a:r>
              <a:rPr lang="en-GB" sz="3000" i="1" dirty="0">
                <a:latin typeface="Arial" panose="020B0604020202020204" pitchFamily="34" charset="0"/>
                <a:cs typeface="Arial" panose="020B0604020202020204" pitchFamily="34" charset="0"/>
              </a:rPr>
              <a:t>Clin F + Antibodies Model </a:t>
            </a:r>
            <a:r>
              <a:rPr lang="en-GB" sz="3000" dirty="0">
                <a:latin typeface="Arial" panose="020B0604020202020204" pitchFamily="34" charset="0"/>
                <a:cs typeface="Arial" panose="020B0604020202020204" pitchFamily="34" charset="0"/>
              </a:rPr>
              <a:t>shows good discrimination</a:t>
            </a:r>
            <a:r>
              <a:rPr lang="en-GB" sz="3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000" dirty="0">
                <a:latin typeface="Arial" panose="020B0604020202020204" pitchFamily="34" charset="0"/>
                <a:cs typeface="Arial" panose="020B0604020202020204" pitchFamily="34" charset="0"/>
              </a:rPr>
              <a:t>in diagnosed &gt;50 years (n = 326)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304E98-21EB-8265-FAD8-7A92C446D8C8}"/>
              </a:ext>
            </a:extLst>
          </p:cNvPr>
          <p:cNvSpPr txBox="1"/>
          <p:nvPr/>
        </p:nvSpPr>
        <p:spPr>
          <a:xfrm>
            <a:off x="661282" y="5473455"/>
            <a:ext cx="1558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AUROC = 0.86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EA48A3-E7E7-043F-F8F6-08151C7F3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731" y="2657637"/>
            <a:ext cx="2943266" cy="38270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EEE108-D041-70B0-E527-9D1AA110F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1685" y="2657637"/>
            <a:ext cx="2943266" cy="38270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305AA3-16EA-C672-23FE-37809A43B311}"/>
              </a:ext>
            </a:extLst>
          </p:cNvPr>
          <p:cNvSpPr txBox="1"/>
          <p:nvPr/>
        </p:nvSpPr>
        <p:spPr>
          <a:xfrm>
            <a:off x="8049297" y="333562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291367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4ECFA62-DB3E-0FE5-4A97-2EDA177A6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697" y="1068688"/>
            <a:ext cx="6730606" cy="578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17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88958593-5577-2105-9418-6724DEF50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970" y="1347426"/>
            <a:ext cx="8630056" cy="615900"/>
          </a:xfrm>
        </p:spPr>
        <p:txBody>
          <a:bodyPr lIns="0" rIns="0"/>
          <a:lstStyle/>
          <a:p>
            <a:pPr algn="ctr"/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899B1E20-5F11-CCD9-A488-BED0246E9650}"/>
              </a:ext>
            </a:extLst>
          </p:cNvPr>
          <p:cNvSpPr txBox="1">
            <a:spLocks/>
          </p:cNvSpPr>
          <p:nvPr/>
        </p:nvSpPr>
        <p:spPr>
          <a:xfrm>
            <a:off x="454400" y="2780184"/>
            <a:ext cx="8235197" cy="1736060"/>
          </a:xfrm>
          <a:prstGeom prst="rect">
            <a:avLst/>
          </a:prstGeom>
        </p:spPr>
        <p:txBody>
          <a:bodyPr/>
          <a:lstStyle>
            <a:lvl1pPr marL="138619" indent="-138619" algn="l" defTabSz="554478" rtl="0" eaLnBrk="1" latinLnBrk="0" hangingPunct="1">
              <a:lnSpc>
                <a:spcPct val="90000"/>
              </a:lnSpc>
              <a:spcBef>
                <a:spcPts val="607"/>
              </a:spcBef>
              <a:buFont typeface="Arial" panose="020B0604020202020204" pitchFamily="34" charset="0"/>
              <a:buChar char="•"/>
              <a:defRPr sz="1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5859" indent="-138619" algn="l" defTabSz="554478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4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3097" indent="-138619" algn="l" defTabSz="554478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2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70337" indent="-138619" algn="l" defTabSz="554478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47577" indent="-138619" algn="l" defTabSz="554478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815" indent="-138619" algn="l" defTabSz="554478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2055" indent="-138619" algn="l" defTabSz="554478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79293" indent="-138619" algn="l" defTabSz="554478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56533" indent="-138619" algn="l" defTabSz="554478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Prediction models for identifying adult onset T1D have high performance for identifying adults initially treated without insulin who progress to insulin within 3 years of diagnosis</a:t>
            </a:r>
          </a:p>
          <a:p>
            <a:endParaRPr lang="en-GB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Models</a:t>
            </a: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improve prediction of early insulin over and above use of islet-antibodies alone</a:t>
            </a:r>
            <a:endParaRPr lang="en-GB" dirty="0">
              <a:solidFill>
                <a:srgbClr val="153C3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850EA4A2-BF49-EF47-B28D-09EE25103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380" y="4441465"/>
            <a:ext cx="2138217" cy="2138217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C78FF7C-902C-3444-B4C3-8002A4CDC8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392" y="4529265"/>
            <a:ext cx="2281720" cy="196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692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B0D3B17-8F10-2497-D7BF-389603F11793}"/>
              </a:ext>
            </a:extLst>
          </p:cNvPr>
          <p:cNvSpPr/>
          <p:nvPr/>
        </p:nvSpPr>
        <p:spPr>
          <a:xfrm>
            <a:off x="-172994" y="-172995"/>
            <a:ext cx="10392032" cy="74140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70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693B90B-0AF9-8F6A-CFBC-5C15393F8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09" y="2481486"/>
            <a:ext cx="3122891" cy="406626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9FF0C95-EF3A-AD11-484F-EDDCF982B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41" y="1727483"/>
            <a:ext cx="8630056" cy="615900"/>
          </a:xfrm>
        </p:spPr>
        <p:txBody>
          <a:bodyPr/>
          <a:lstStyle/>
          <a:p>
            <a:r>
              <a:rPr lang="en-GB" sz="3000" i="1" dirty="0">
                <a:latin typeface="Arial" panose="020B0604020202020204" pitchFamily="34" charset="0"/>
                <a:cs typeface="Arial" panose="020B0604020202020204" pitchFamily="34" charset="0"/>
              </a:rPr>
              <a:t>Clinical Features Model</a:t>
            </a:r>
            <a:r>
              <a:rPr lang="en-GB" sz="3000" dirty="0">
                <a:latin typeface="Arial" panose="020B0604020202020204" pitchFamily="34" charset="0"/>
                <a:cs typeface="Arial" panose="020B0604020202020204" pitchFamily="34" charset="0"/>
              </a:rPr>
              <a:t> discriminates for Single antibody positivity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CEA622-EAA0-1BD2-6536-0B258FF049EB}"/>
              </a:ext>
            </a:extLst>
          </p:cNvPr>
          <p:cNvSpPr txBox="1"/>
          <p:nvPr/>
        </p:nvSpPr>
        <p:spPr>
          <a:xfrm>
            <a:off x="1612394" y="5495793"/>
            <a:ext cx="1564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AUC ROC = 0.72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DB70A8E-BC5C-38D4-EFA7-06C380969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889" y="2481486"/>
            <a:ext cx="3122891" cy="406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01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FF0C95-EF3A-AD11-484F-EDDCF982B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41" y="1727483"/>
            <a:ext cx="8630056" cy="615900"/>
          </a:xfrm>
        </p:spPr>
        <p:txBody>
          <a:bodyPr/>
          <a:lstStyle/>
          <a:p>
            <a:r>
              <a:rPr lang="en-GB" sz="3000" i="1" dirty="0">
                <a:latin typeface="Arial" panose="020B0604020202020204" pitchFamily="34" charset="0"/>
                <a:cs typeface="Arial" panose="020B0604020202020204" pitchFamily="34" charset="0"/>
              </a:rPr>
              <a:t>Clinical Features Model</a:t>
            </a:r>
            <a:r>
              <a:rPr lang="en-GB" sz="3000" dirty="0">
                <a:latin typeface="Arial" panose="020B0604020202020204" pitchFamily="34" charset="0"/>
                <a:cs typeface="Arial" panose="020B0604020202020204" pitchFamily="34" charset="0"/>
              </a:rPr>
              <a:t> discriminates for multi-antibody positivity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92E24A-A6A3-16F5-41EF-F7E0CE053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36" y="2713731"/>
            <a:ext cx="3145971" cy="40963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7F1C03-1FB6-A634-A6EC-1D9591A411DC}"/>
              </a:ext>
            </a:extLst>
          </p:cNvPr>
          <p:cNvSpPr txBox="1"/>
          <p:nvPr/>
        </p:nvSpPr>
        <p:spPr>
          <a:xfrm>
            <a:off x="1663002" y="5627910"/>
            <a:ext cx="1564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AUC ROC = 0.79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F4AF8BD-4209-D506-7109-E0E081637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385" y="2713729"/>
            <a:ext cx="3145971" cy="409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791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3374E8-0EAE-25B7-8A4E-CA9A0A51E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79" y="2173426"/>
            <a:ext cx="5665333" cy="4220252"/>
          </a:xfrm>
        </p:spPr>
        <p:txBody>
          <a:bodyPr/>
          <a:lstStyle/>
          <a:p>
            <a:pPr marL="0" indent="0">
              <a:buNone/>
            </a:pPr>
            <a:r>
              <a:rPr lang="en-GB" sz="1900" dirty="0">
                <a:latin typeface="Arial" panose="020B0604020202020204" pitchFamily="34" charset="0"/>
                <a:cs typeface="Arial" panose="020B0604020202020204" pitchFamily="34" charset="0"/>
              </a:rPr>
              <a:t>Treated for diabetes as type 2, initially with lifestyle changes</a:t>
            </a:r>
          </a:p>
          <a:p>
            <a:pPr marL="0" indent="0">
              <a:buNone/>
            </a:pPr>
            <a:endParaRPr lang="en-GB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900" dirty="0">
                <a:latin typeface="Arial" panose="020B0604020202020204" pitchFamily="34" charset="0"/>
                <a:cs typeface="Arial" panose="020B0604020202020204" pitchFamily="34" charset="0"/>
              </a:rPr>
              <a:t>Required further glucose-lowering oral medication</a:t>
            </a:r>
          </a:p>
          <a:p>
            <a:pPr marL="0" indent="0">
              <a:buNone/>
            </a:pPr>
            <a:endParaRPr lang="en-GB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900" dirty="0">
                <a:latin typeface="Arial" panose="020B0604020202020204" pitchFamily="34" charset="0"/>
                <a:cs typeface="Arial" panose="020B0604020202020204" pitchFamily="34" charset="0"/>
              </a:rPr>
              <a:t>Following ineffective treatment, began early insulin treatment. Shortly after re-diagnosed as type 1</a:t>
            </a:r>
          </a:p>
          <a:p>
            <a:pPr marL="0" indent="0">
              <a:buNone/>
            </a:pPr>
            <a:endParaRPr lang="en-GB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900" dirty="0">
                <a:latin typeface="Arial" panose="020B0604020202020204" pitchFamily="34" charset="0"/>
                <a:cs typeface="Arial" panose="020B0604020202020204" pitchFamily="34" charset="0"/>
              </a:rPr>
              <a:t>“My very first reaction, was that [getting type 1 diabetes is] impossible because at my age you don’t get it.”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7FE607-F0F9-72CD-8CA8-15A073BEC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23" y="1434948"/>
            <a:ext cx="5344760" cy="555899"/>
          </a:xfrm>
        </p:spPr>
        <p:txBody>
          <a:bodyPr/>
          <a:lstStyle/>
          <a:p>
            <a:r>
              <a:rPr lang="en-GB" sz="3000" dirty="0">
                <a:latin typeface="Arial" panose="020B0604020202020204" pitchFamily="34" charset="0"/>
                <a:cs typeface="Arial" panose="020B0604020202020204" pitchFamily="34" charset="0"/>
              </a:rPr>
              <a:t>A clinical case: Theresa May</a:t>
            </a:r>
            <a:r>
              <a:rPr lang="en-GB" sz="3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GB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83DFE4-7ABF-E5B7-C5BF-560990DBC53A}"/>
              </a:ext>
            </a:extLst>
          </p:cNvPr>
          <p:cNvSpPr txBox="1"/>
          <p:nvPr/>
        </p:nvSpPr>
        <p:spPr>
          <a:xfrm>
            <a:off x="0" y="6581001"/>
            <a:ext cx="5665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aseline="30000" dirty="0"/>
              <a:t>1</a:t>
            </a:r>
            <a:r>
              <a:rPr lang="en-GB" sz="1200" dirty="0"/>
              <a:t>https://</a:t>
            </a:r>
            <a:r>
              <a:rPr lang="en-GB" sz="1200" dirty="0" err="1"/>
              <a:t>www.diabetes.org.uk</a:t>
            </a:r>
            <a:r>
              <a:rPr lang="en-GB" sz="1200" dirty="0"/>
              <a:t>/</a:t>
            </a:r>
            <a:r>
              <a:rPr lang="en-GB" sz="1200" dirty="0" err="1"/>
              <a:t>about_us</a:t>
            </a:r>
            <a:r>
              <a:rPr lang="en-GB" sz="1200" dirty="0"/>
              <a:t>/news/balance-interview-with-</a:t>
            </a:r>
            <a:r>
              <a:rPr lang="en-GB" sz="1200" dirty="0" err="1"/>
              <a:t>theresa</a:t>
            </a:r>
            <a:r>
              <a:rPr lang="en-GB" sz="1200" dirty="0"/>
              <a:t>-may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3D4D88B-5F02-40AD-E1A9-5B33CA829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300" y="1661382"/>
            <a:ext cx="3073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769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E3CAE0F-54B7-F174-5146-F2F5CDF3F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142" y="2657639"/>
            <a:ext cx="2943264" cy="38270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FBE35F6-E7F4-8C9B-FFDB-BCC79EC2B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7639"/>
            <a:ext cx="2943264" cy="382701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9FF0C95-EF3A-AD11-484F-EDDCF982B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41" y="1480348"/>
            <a:ext cx="8630056" cy="615900"/>
          </a:xfrm>
        </p:spPr>
        <p:txBody>
          <a:bodyPr lIns="0" rIns="0"/>
          <a:lstStyle/>
          <a:p>
            <a:r>
              <a:rPr lang="en-GB" sz="3000" i="1" dirty="0">
                <a:latin typeface="Arial" panose="020B0604020202020204" pitchFamily="34" charset="0"/>
                <a:cs typeface="Arial" panose="020B0604020202020204" pitchFamily="34" charset="0"/>
              </a:rPr>
              <a:t>Clin F + Antibodies Model </a:t>
            </a:r>
            <a:r>
              <a:rPr lang="en-GB" sz="3000" dirty="0">
                <a:latin typeface="Arial" panose="020B0604020202020204" pitchFamily="34" charset="0"/>
                <a:cs typeface="Arial" panose="020B0604020202020204" pitchFamily="34" charset="0"/>
              </a:rPr>
              <a:t>discriminates for </a:t>
            </a:r>
            <a:r>
              <a:rPr lang="en-GB" sz="3000" b="1" dirty="0">
                <a:latin typeface="Arial" panose="020B0604020202020204" pitchFamily="34" charset="0"/>
                <a:cs typeface="Arial" panose="020B0604020202020204" pitchFamily="34" charset="0"/>
              </a:rPr>
              <a:t>insulin progression </a:t>
            </a:r>
            <a:r>
              <a:rPr lang="en-GB" sz="3000" dirty="0">
                <a:latin typeface="Arial" panose="020B0604020202020204" pitchFamily="34" charset="0"/>
                <a:cs typeface="Arial" panose="020B0604020202020204" pitchFamily="34" charset="0"/>
              </a:rPr>
              <a:t>in antibody </a:t>
            </a:r>
            <a:r>
              <a:rPr lang="en-GB" sz="3000" u="sng" dirty="0">
                <a:latin typeface="Arial" panose="020B0604020202020204" pitchFamily="34" charset="0"/>
                <a:cs typeface="Arial" panose="020B0604020202020204" pitchFamily="34" charset="0"/>
              </a:rPr>
              <a:t>negative</a:t>
            </a:r>
            <a:r>
              <a:rPr lang="en-GB" sz="3000" dirty="0">
                <a:latin typeface="Arial" panose="020B0604020202020204" pitchFamily="34" charset="0"/>
                <a:cs typeface="Arial" panose="020B0604020202020204" pitchFamily="34" charset="0"/>
              </a:rPr>
              <a:t> group (n = 775)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304E98-21EB-8265-FAD8-7A92C446D8C8}"/>
              </a:ext>
            </a:extLst>
          </p:cNvPr>
          <p:cNvSpPr txBox="1"/>
          <p:nvPr/>
        </p:nvSpPr>
        <p:spPr>
          <a:xfrm>
            <a:off x="740796" y="5377652"/>
            <a:ext cx="1763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AUC ROC = 0.71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C130E2-68B6-FE48-A09E-6B7A9049A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8733" y="2657639"/>
            <a:ext cx="2943264" cy="382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748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91F487-9114-9F07-A330-D9727810D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617479"/>
            <a:ext cx="3074310" cy="399740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9FF0C95-EF3A-AD11-484F-EDDCF982B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41" y="1554162"/>
            <a:ext cx="8630056" cy="615900"/>
          </a:xfrm>
        </p:spPr>
        <p:txBody>
          <a:bodyPr/>
          <a:lstStyle/>
          <a:p>
            <a:r>
              <a:rPr lang="en-GB" sz="3000" i="1" dirty="0">
                <a:latin typeface="Arial" panose="020B0604020202020204" pitchFamily="34" charset="0"/>
                <a:cs typeface="Arial" panose="020B0604020202020204" pitchFamily="34" charset="0"/>
              </a:rPr>
              <a:t>Clin F + Antibodies + GRS Model </a:t>
            </a:r>
            <a:r>
              <a:rPr lang="en-GB" sz="3000" dirty="0">
                <a:latin typeface="Arial" panose="020B0604020202020204" pitchFamily="34" charset="0"/>
                <a:cs typeface="Arial" panose="020B0604020202020204" pitchFamily="34" charset="0"/>
              </a:rPr>
              <a:t>does not improve discrimination in </a:t>
            </a:r>
            <a:r>
              <a:rPr lang="en-GB" sz="3000" u="sng" dirty="0">
                <a:latin typeface="Arial" panose="020B0604020202020204" pitchFamily="34" charset="0"/>
                <a:cs typeface="Arial" panose="020B0604020202020204" pitchFamily="34" charset="0"/>
              </a:rPr>
              <a:t>antibody positive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304E98-21EB-8265-FAD8-7A92C446D8C8}"/>
              </a:ext>
            </a:extLst>
          </p:cNvPr>
          <p:cNvSpPr txBox="1"/>
          <p:nvPr/>
        </p:nvSpPr>
        <p:spPr>
          <a:xfrm>
            <a:off x="802686" y="5490186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AUC ROC = 0.83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DF2F56-A8B6-7D8E-F605-2C2F71D10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686" y="2617479"/>
            <a:ext cx="3074311" cy="39974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5D715B-5BC0-50CE-0B33-699710C1F8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619" y="2617478"/>
            <a:ext cx="3074311" cy="399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48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55F143D-719B-4903-A3F7-4392B6039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7" y="2617477"/>
            <a:ext cx="3074312" cy="399740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9FF0C95-EF3A-AD11-484F-EDDCF982B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41" y="1554162"/>
            <a:ext cx="8630056" cy="615900"/>
          </a:xfrm>
        </p:spPr>
        <p:txBody>
          <a:bodyPr/>
          <a:lstStyle/>
          <a:p>
            <a:r>
              <a:rPr lang="en-GB" sz="3000" i="1" dirty="0">
                <a:latin typeface="Arial" panose="020B0604020202020204" pitchFamily="34" charset="0"/>
                <a:cs typeface="Arial" panose="020B0604020202020204" pitchFamily="34" charset="0"/>
              </a:rPr>
              <a:t>Clin F + Antibodies + GRS Model </a:t>
            </a:r>
            <a:r>
              <a:rPr lang="en-GB" sz="3000" dirty="0">
                <a:latin typeface="Arial" panose="020B0604020202020204" pitchFamily="34" charset="0"/>
                <a:cs typeface="Arial" panose="020B0604020202020204" pitchFamily="34" charset="0"/>
              </a:rPr>
              <a:t>does not improve discrimination in </a:t>
            </a:r>
            <a:r>
              <a:rPr lang="en-GB" sz="3000" u="sng" dirty="0">
                <a:latin typeface="Arial" panose="020B0604020202020204" pitchFamily="34" charset="0"/>
                <a:cs typeface="Arial" panose="020B0604020202020204" pitchFamily="34" charset="0"/>
              </a:rPr>
              <a:t>antibody negative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304E98-21EB-8265-FAD8-7A92C446D8C8}"/>
              </a:ext>
            </a:extLst>
          </p:cNvPr>
          <p:cNvSpPr txBox="1"/>
          <p:nvPr/>
        </p:nvSpPr>
        <p:spPr>
          <a:xfrm>
            <a:off x="802686" y="5490186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AUC ROC = 0.68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A00E88-6E19-F1B8-5285-047D903BA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070" y="2617477"/>
            <a:ext cx="3074313" cy="39974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3F3EDD-496C-40EA-0935-526AECD16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7157" y="2617474"/>
            <a:ext cx="3074314" cy="399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17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ACC553-3619-D88C-149B-77E1E459D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401" y="2511873"/>
            <a:ext cx="8235197" cy="917127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~40% of classical type 1 patients diagnosed over 30 are initially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misdiagnosed</a:t>
            </a:r>
            <a:r>
              <a:rPr lang="en-GB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Nearly all these patients require insulin treatment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within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3 years</a:t>
            </a:r>
            <a:r>
              <a:rPr lang="en-GB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lvl="1"/>
            <a:endParaRPr lang="en-GB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Previous studies have developed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type 1 diabetes classification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en-GB" b="1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Combine routine features, optional islet auto-antibodies and type 1 genetic risk score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High performance in cross sectional data for T1D defined by C-peptide</a:t>
            </a:r>
            <a:r>
              <a:rPr lang="en-GB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, genetically</a:t>
            </a:r>
            <a:r>
              <a:rPr lang="en-GB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, and by pancreatic histology</a:t>
            </a:r>
            <a:r>
              <a:rPr lang="en-GB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GB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Models developed for ages 18-50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Models have NOT been tested at diagnosis</a:t>
            </a:r>
            <a:endParaRPr lang="en-GB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FF0C95-EF3A-AD11-484F-EDDCF982B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50" y="1560033"/>
            <a:ext cx="8630056" cy="615900"/>
          </a:xfrm>
        </p:spPr>
        <p:txBody>
          <a:bodyPr/>
          <a:lstStyle/>
          <a:p>
            <a:r>
              <a:rPr lang="en-GB" sz="3500" dirty="0">
                <a:latin typeface="Arial" panose="020B0604020202020204" pitchFamily="34" charset="0"/>
                <a:cs typeface="Arial" panose="020B0604020202020204" pitchFamily="34" charset="0"/>
              </a:rPr>
              <a:t>Diagnosing type 1 in adults is difficult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C8ED29-9647-92EF-795C-0A2D203A0AF4}"/>
              </a:ext>
            </a:extLst>
          </p:cNvPr>
          <p:cNvSpPr txBox="1"/>
          <p:nvPr/>
        </p:nvSpPr>
        <p:spPr>
          <a:xfrm>
            <a:off x="0" y="6088212"/>
            <a:ext cx="8983106" cy="707886"/>
          </a:xfrm>
          <a:prstGeom prst="rect">
            <a:avLst/>
          </a:prstGeom>
          <a:noFill/>
        </p:spPr>
        <p:txBody>
          <a:bodyPr wrap="square" lIns="90000" rIns="0" rtlCol="0">
            <a:spAutoFit/>
          </a:bodyPr>
          <a:lstStyle/>
          <a:p>
            <a:r>
              <a:rPr lang="en-GB" sz="1000" baseline="30000" dirty="0"/>
              <a:t>1</a:t>
            </a:r>
            <a:r>
              <a:rPr lang="en-GB" sz="1000" dirty="0"/>
              <a:t> </a:t>
            </a:r>
            <a:r>
              <a:rPr lang="en-GB" sz="1000" b="0" i="0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Thomas NJ, et al. Type 1 diabetes defined by severe insulin deficiency occurs after 30 years of age and is commonly treated as type 2 diabetes</a:t>
            </a:r>
          </a:p>
          <a:p>
            <a:r>
              <a:rPr lang="en-GB" sz="1000" baseline="30000" dirty="0"/>
              <a:t>2</a:t>
            </a:r>
            <a:r>
              <a:rPr lang="en-GB" sz="1000" dirty="0"/>
              <a:t> </a:t>
            </a:r>
            <a:r>
              <a:rPr lang="en-GB" sz="1000" b="0" i="0" dirty="0" err="1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Lynam</a:t>
            </a:r>
            <a:r>
              <a:rPr lang="en-GB" sz="1000" b="0" i="0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 A, et al. Development and validation of multivariable clinical diagnostic models to identify type 1 diabetes requiring rapid insulin therapy in adults aged 18-50 years.</a:t>
            </a:r>
          </a:p>
          <a:p>
            <a:r>
              <a:rPr lang="en-GB" sz="1000" baseline="30000" dirty="0"/>
              <a:t>3</a:t>
            </a:r>
            <a:r>
              <a:rPr lang="en-GB" sz="1000" dirty="0"/>
              <a:t> </a:t>
            </a:r>
            <a:r>
              <a:rPr lang="en-GB" sz="1000" b="0" i="0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Thomas NJ, et al. Identifying type 1 and 2 diabetes in research datasets where classification biomarkers are unavailable: assessing the accuracy of published approaches</a:t>
            </a:r>
          </a:p>
          <a:p>
            <a:r>
              <a:rPr lang="en-GB" sz="1000" baseline="30000" dirty="0">
                <a:solidFill>
                  <a:srgbClr val="242424"/>
                </a:solidFill>
                <a:latin typeface="Calibri" panose="020F0502020204030204" pitchFamily="34" charset="0"/>
              </a:rPr>
              <a:t>4 </a:t>
            </a:r>
            <a:r>
              <a:rPr lang="en-GB" sz="1000" b="0" i="0" dirty="0" err="1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Carr</a:t>
            </a:r>
            <a:r>
              <a:rPr lang="en-GB" sz="1000" b="0" i="0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 ALJ, et al. Histological validation of a type 1 diabetes clinical diagnostic model for classification of diabetes.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587113-D8BB-B946-AFCE-C0D62F1B9013}"/>
              </a:ext>
            </a:extLst>
          </p:cNvPr>
          <p:cNvSpPr/>
          <p:nvPr/>
        </p:nvSpPr>
        <p:spPr>
          <a:xfrm>
            <a:off x="353050" y="3606085"/>
            <a:ext cx="8336548" cy="23439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303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ACC553-3619-D88C-149B-77E1E459D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401" y="3176496"/>
            <a:ext cx="8235197" cy="732861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To determine whether previously developed type 1 diabetes risk models can identify patients initially treated as type 2 diabetes (without insulin), who rapidly progress to insulin treatment.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FF0C95-EF3A-AD11-484F-EDDCF982B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01" y="2227109"/>
            <a:ext cx="8630056" cy="615900"/>
          </a:xfrm>
        </p:spPr>
        <p:txBody>
          <a:bodyPr/>
          <a:lstStyle/>
          <a:p>
            <a:r>
              <a:rPr lang="en-GB" sz="3500" dirty="0">
                <a:latin typeface="Arial" panose="020B0604020202020204" pitchFamily="34" charset="0"/>
                <a:cs typeface="Arial" panose="020B0604020202020204" pitchFamily="34" charset="0"/>
              </a:rPr>
              <a:t>Aim</a:t>
            </a:r>
          </a:p>
        </p:txBody>
      </p:sp>
    </p:spTree>
    <p:extLst>
      <p:ext uri="{BB962C8B-B14F-4D97-AF65-F5344CB8AC3E}">
        <p14:creationId xmlns:p14="http://schemas.microsoft.com/office/powerpoint/2010/main" val="599678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96135D54-E463-B7FA-0EA9-5EA277F29C4A}"/>
              </a:ext>
            </a:extLst>
          </p:cNvPr>
          <p:cNvSpPr txBox="1">
            <a:spLocks/>
          </p:cNvSpPr>
          <p:nvPr/>
        </p:nvSpPr>
        <p:spPr>
          <a:xfrm>
            <a:off x="357829" y="2674359"/>
            <a:ext cx="8630056" cy="3766198"/>
          </a:xfrm>
          <a:prstGeom prst="rect">
            <a:avLst/>
          </a:prstGeom>
        </p:spPr>
        <p:txBody>
          <a:bodyPr/>
          <a:lstStyle>
            <a:lvl1pPr marL="138619" indent="-138619" algn="l" defTabSz="554478" rtl="0" eaLnBrk="1" latinLnBrk="0" hangingPunct="1">
              <a:lnSpc>
                <a:spcPct val="90000"/>
              </a:lnSpc>
              <a:spcBef>
                <a:spcPts val="607"/>
              </a:spcBef>
              <a:buFont typeface="Arial" panose="020B0604020202020204" pitchFamily="34" charset="0"/>
              <a:buChar char="•"/>
              <a:defRPr sz="1940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1pPr>
            <a:lvl2pPr marL="415859" indent="-138619" algn="l" defTabSz="554478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697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2pPr>
            <a:lvl3pPr marL="693097" indent="-138619" algn="l" defTabSz="554478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456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3pPr>
            <a:lvl4pPr marL="970337" indent="-138619" algn="l" defTabSz="554478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213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4pPr>
            <a:lvl5pPr marL="1247577" indent="-138619" algn="l" defTabSz="554478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5pPr>
            <a:lvl6pPr marL="1524815" indent="-138619" algn="l" defTabSz="554478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2055" indent="-138619" algn="l" defTabSz="554478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79293" indent="-138619" algn="l" defTabSz="554478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56533" indent="-138619" algn="l" defTabSz="554478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Participants initially treated without insulin in the prospective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StartRight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Study (n = 957)</a:t>
            </a: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Annual follow up for 2 years</a:t>
            </a:r>
          </a:p>
          <a:p>
            <a:pPr lvl="1"/>
            <a:r>
              <a:rPr lang="en-GB" sz="1757">
                <a:latin typeface="Arial" panose="020B0604020202020204" pitchFamily="34" charset="0"/>
                <a:cs typeface="Arial" panose="020B0604020202020204" pitchFamily="34" charset="0"/>
              </a:rPr>
              <a:t>Median diabetes duration 2.4 years at latest follow up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Diagnosed age 18+, diagnosis within previous 12 months</a:t>
            </a:r>
          </a:p>
          <a:p>
            <a:pPr lvl="1"/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Rapid progression to insulin defined as insulin treatment within 2 years of recruitment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7A6F58AD-850F-E377-A22F-53CF4E2D48EB}"/>
              </a:ext>
            </a:extLst>
          </p:cNvPr>
          <p:cNvSpPr txBox="1">
            <a:spLocks/>
          </p:cNvSpPr>
          <p:nvPr/>
        </p:nvSpPr>
        <p:spPr>
          <a:xfrm>
            <a:off x="357829" y="1556612"/>
            <a:ext cx="8630056" cy="6159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5544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3" b="0" i="0" kern="120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r>
              <a:rPr lang="en-GB" sz="3500" dirty="0">
                <a:latin typeface="Arial" panose="020B0604020202020204" pitchFamily="34" charset="0"/>
                <a:cs typeface="Arial" panose="020B0604020202020204" pitchFamily="34" charset="0"/>
              </a:rPr>
              <a:t>Methods: Study Cohort</a:t>
            </a:r>
          </a:p>
        </p:txBody>
      </p:sp>
    </p:spTree>
    <p:extLst>
      <p:ext uri="{BB962C8B-B14F-4D97-AF65-F5344CB8AC3E}">
        <p14:creationId xmlns:p14="http://schemas.microsoft.com/office/powerpoint/2010/main" val="916938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96135D54-E463-B7FA-0EA9-5EA277F29C4A}"/>
              </a:ext>
            </a:extLst>
          </p:cNvPr>
          <p:cNvSpPr txBox="1">
            <a:spLocks/>
          </p:cNvSpPr>
          <p:nvPr/>
        </p:nvSpPr>
        <p:spPr>
          <a:xfrm>
            <a:off x="528047" y="2674360"/>
            <a:ext cx="8428342" cy="3145672"/>
          </a:xfrm>
          <a:prstGeom prst="rect">
            <a:avLst/>
          </a:prstGeom>
        </p:spPr>
        <p:txBody>
          <a:bodyPr/>
          <a:lstStyle>
            <a:lvl1pPr marL="138619" indent="-138619" algn="l" defTabSz="554478" rtl="0" eaLnBrk="1" latinLnBrk="0" hangingPunct="1">
              <a:lnSpc>
                <a:spcPct val="90000"/>
              </a:lnSpc>
              <a:spcBef>
                <a:spcPts val="607"/>
              </a:spcBef>
              <a:buFont typeface="Arial" panose="020B0604020202020204" pitchFamily="34" charset="0"/>
              <a:buChar char="•"/>
              <a:defRPr sz="1940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1pPr>
            <a:lvl2pPr marL="415859" indent="-138619" algn="l" defTabSz="554478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697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2pPr>
            <a:lvl3pPr marL="693097" indent="-138619" algn="l" defTabSz="554478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456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3pPr>
            <a:lvl4pPr marL="970337" indent="-138619" algn="l" defTabSz="554478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213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4pPr>
            <a:lvl5pPr marL="1247577" indent="-138619" algn="l" defTabSz="554478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5pPr>
            <a:lvl6pPr marL="1524815" indent="-138619" algn="l" defTabSz="554478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2055" indent="-138619" algn="l" defTabSz="554478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79293" indent="-138619" algn="l" defTabSz="554478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56533" indent="-138619" algn="l" defTabSz="554478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3 previously developed models: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Clinical Features = BMI and Age at diagnosis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Clinical Features + GAD and IA2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Clinical Features + GAD + IA2 + Type 1 Diabetes Genetic Risk Score (T1DGRS)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Assessed models: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Discrimination = area under ROC Curve (AUROC)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Calibration = predicted model probabilities plotted against observed outcome %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7A6F58AD-850F-E377-A22F-53CF4E2D48EB}"/>
              </a:ext>
            </a:extLst>
          </p:cNvPr>
          <p:cNvSpPr txBox="1">
            <a:spLocks/>
          </p:cNvSpPr>
          <p:nvPr/>
        </p:nvSpPr>
        <p:spPr>
          <a:xfrm>
            <a:off x="427190" y="1556612"/>
            <a:ext cx="8630056" cy="6159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5544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3" b="0" i="0" kern="120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r>
              <a:rPr lang="en-GB" sz="3500" dirty="0">
                <a:latin typeface="Arial" panose="020B0604020202020204" pitchFamily="34" charset="0"/>
                <a:cs typeface="Arial" panose="020B0604020202020204" pitchFamily="34" charset="0"/>
              </a:rPr>
              <a:t>Methods: Models</a:t>
            </a:r>
          </a:p>
        </p:txBody>
      </p:sp>
    </p:spTree>
    <p:extLst>
      <p:ext uri="{BB962C8B-B14F-4D97-AF65-F5344CB8AC3E}">
        <p14:creationId xmlns:p14="http://schemas.microsoft.com/office/powerpoint/2010/main" val="1214836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7A6F58AD-850F-E377-A22F-53CF4E2D48EB}"/>
              </a:ext>
            </a:extLst>
          </p:cNvPr>
          <p:cNvSpPr txBox="1">
            <a:spLocks/>
          </p:cNvSpPr>
          <p:nvPr/>
        </p:nvSpPr>
        <p:spPr>
          <a:xfrm>
            <a:off x="427190" y="1556612"/>
            <a:ext cx="8630056" cy="6159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5544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3" b="0" i="0" kern="120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r>
              <a:rPr lang="en-GB" sz="35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125266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FF0C95-EF3A-AD11-484F-EDDCF982B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972" y="1351705"/>
            <a:ext cx="8630056" cy="615900"/>
          </a:xfrm>
        </p:spPr>
        <p:txBody>
          <a:bodyPr/>
          <a:lstStyle/>
          <a:p>
            <a:r>
              <a:rPr lang="en-GB" sz="3000" dirty="0">
                <a:latin typeface="Arial" panose="020B0604020202020204" pitchFamily="34" charset="0"/>
                <a:cs typeface="Arial" panose="020B0604020202020204" pitchFamily="34" charset="0"/>
              </a:rPr>
              <a:t>Those with early insulin treatment have T1D characteristics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1DF67A5-CE19-323D-8B6A-CC5EC64968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034035"/>
              </p:ext>
            </p:extLst>
          </p:nvPr>
        </p:nvGraphicFramePr>
        <p:xfrm>
          <a:off x="123824" y="2348157"/>
          <a:ext cx="8794889" cy="42997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78968">
                  <a:extLst>
                    <a:ext uri="{9D8B030D-6E8A-4147-A177-3AD203B41FA5}">
                      <a16:colId xmlns:a16="http://schemas.microsoft.com/office/drawing/2014/main" val="2300525948"/>
                    </a:ext>
                  </a:extLst>
                </a:gridCol>
                <a:gridCol w="2745069">
                  <a:extLst>
                    <a:ext uri="{9D8B030D-6E8A-4147-A177-3AD203B41FA5}">
                      <a16:colId xmlns:a16="http://schemas.microsoft.com/office/drawing/2014/main" val="315503143"/>
                    </a:ext>
                  </a:extLst>
                </a:gridCol>
                <a:gridCol w="2425148">
                  <a:extLst>
                    <a:ext uri="{9D8B030D-6E8A-4147-A177-3AD203B41FA5}">
                      <a16:colId xmlns:a16="http://schemas.microsoft.com/office/drawing/2014/main" val="3870846750"/>
                    </a:ext>
                  </a:extLst>
                </a:gridCol>
                <a:gridCol w="1245704">
                  <a:extLst>
                    <a:ext uri="{9D8B030D-6E8A-4147-A177-3AD203B41FA5}">
                      <a16:colId xmlns:a16="http://schemas.microsoft.com/office/drawing/2014/main" val="3390782541"/>
                    </a:ext>
                  </a:extLst>
                </a:gridCol>
              </a:tblGrid>
              <a:tr h="425422"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Median Characteristics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Did not Progress to Insulin</a:t>
                      </a:r>
                      <a:endParaRPr lang="en-GB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Progressed to Insulin</a:t>
                      </a:r>
                      <a:endParaRPr lang="en-GB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13957"/>
                  </a:ext>
                </a:extLst>
              </a:tr>
              <a:tr h="425422">
                <a:tc>
                  <a:txBody>
                    <a:bodyPr/>
                    <a:lstStyle/>
                    <a:p>
                      <a:r>
                        <a:rPr lang="en-GB" sz="18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</a:t>
                      </a:r>
                      <a:endParaRPr lang="en-GB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816</a:t>
                      </a:r>
                      <a:endParaRPr lang="en-GB" sz="2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/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478779"/>
                  </a:ext>
                </a:extLst>
              </a:tr>
              <a:tr h="744489">
                <a:tc>
                  <a:txBody>
                    <a:bodyPr/>
                    <a:lstStyle/>
                    <a:p>
                      <a:r>
                        <a:rPr lang="en-GB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Diabetes duration at latest follow-up (years)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&gt; 0.05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7537562"/>
                  </a:ext>
                </a:extLst>
              </a:tr>
              <a:tr h="425422">
                <a:tc>
                  <a:txBody>
                    <a:bodyPr/>
                    <a:lstStyle/>
                    <a:p>
                      <a:r>
                        <a:rPr lang="en-GB" sz="18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BMI</a:t>
                      </a:r>
                      <a:endParaRPr lang="en-GB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32.4</a:t>
                      </a:r>
                      <a:endParaRPr lang="en-GB" sz="2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25.6</a:t>
                      </a:r>
                      <a:endParaRPr lang="en-GB" sz="2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&lt;&lt; 0.005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821730"/>
                  </a:ext>
                </a:extLst>
              </a:tr>
              <a:tr h="425422">
                <a:tc>
                  <a:txBody>
                    <a:bodyPr/>
                    <a:lstStyle/>
                    <a:p>
                      <a:r>
                        <a:rPr lang="en-GB" sz="18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Age at Diagnosis</a:t>
                      </a:r>
                      <a:endParaRPr lang="en-GB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44</a:t>
                      </a:r>
                      <a:endParaRPr lang="en-GB" sz="2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&lt;   0.005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0856986"/>
                  </a:ext>
                </a:extLst>
              </a:tr>
              <a:tr h="425422">
                <a:tc>
                  <a:txBody>
                    <a:bodyPr/>
                    <a:lstStyle/>
                    <a:p>
                      <a:r>
                        <a:rPr lang="en-GB" sz="18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HbA1c at diagnosis</a:t>
                      </a:r>
                      <a:endParaRPr lang="en-GB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92</a:t>
                      </a:r>
                      <a:endParaRPr lang="en-GB" sz="2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&lt;&lt; 0.005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2688848"/>
                  </a:ext>
                </a:extLst>
              </a:tr>
              <a:tr h="1002756">
                <a:tc>
                  <a:txBody>
                    <a:bodyPr/>
                    <a:lstStyle/>
                    <a:p>
                      <a:r>
                        <a:rPr lang="en-GB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Antibody Positive (%)</a:t>
                      </a:r>
                    </a:p>
                    <a:p>
                      <a:r>
                        <a:rPr lang="en-GB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 Anti. Positive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6%</a:t>
                      </a:r>
                    </a:p>
                    <a:p>
                      <a:pPr algn="ctr"/>
                      <a:r>
                        <a:rPr lang="en-GB" sz="20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63%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&lt;&lt; 0.005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1895413"/>
                  </a:ext>
                </a:extLst>
              </a:tr>
              <a:tr h="425422">
                <a:tc>
                  <a:txBody>
                    <a:bodyPr/>
                    <a:lstStyle/>
                    <a:p>
                      <a:r>
                        <a:rPr lang="en-GB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T1D GRS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0.23</a:t>
                      </a:r>
                      <a:endParaRPr lang="en-GB" sz="2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0.27</a:t>
                      </a:r>
                      <a:endParaRPr lang="en-GB" sz="2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&lt;&lt; 0.005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2697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4953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FF0C95-EF3A-AD11-484F-EDDCF982B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20" y="1355164"/>
            <a:ext cx="8630056" cy="615900"/>
          </a:xfrm>
        </p:spPr>
        <p:txBody>
          <a:bodyPr/>
          <a:lstStyle/>
          <a:p>
            <a:r>
              <a:rPr lang="en-GB" sz="3000" i="1" dirty="0">
                <a:latin typeface="Arial" panose="020B0604020202020204" pitchFamily="34" charset="0"/>
                <a:cs typeface="Arial" panose="020B0604020202020204" pitchFamily="34" charset="0"/>
              </a:rPr>
              <a:t>Clinical Features Model</a:t>
            </a:r>
            <a:r>
              <a:rPr lang="en-GB" sz="3000" dirty="0">
                <a:latin typeface="Arial" panose="020B0604020202020204" pitchFamily="34" charset="0"/>
                <a:cs typeface="Arial" panose="020B0604020202020204" pitchFamily="34" charset="0"/>
              </a:rPr>
              <a:t> discriminates for insulin progression (n = 934)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77993C-F7D9-41EB-DE44-660BF31E7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53833"/>
            <a:ext cx="2989069" cy="37740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916D1B-D68C-108D-96BC-683B2365D092}"/>
              </a:ext>
            </a:extLst>
          </p:cNvPr>
          <p:cNvSpPr txBox="1"/>
          <p:nvPr/>
        </p:nvSpPr>
        <p:spPr>
          <a:xfrm>
            <a:off x="662415" y="5246219"/>
            <a:ext cx="1385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AUROC = 0.78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F4E379-B99F-1EFD-76D3-0CC71265A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107" y="2453831"/>
            <a:ext cx="2989069" cy="37740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D3942E-116D-A27C-01E7-7315E083F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3763" y="2453830"/>
            <a:ext cx="2989070" cy="377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3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E-Powerpoint 4.3" id="{16427555-C0CD-3842-B11B-C17723BEF3F9}" vid="{C7B2F728-50B5-F24D-B343-FDBCEC8ADF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5445A33AFAEC419A41B44D69E6129F" ma:contentTypeVersion="17" ma:contentTypeDescription="Create a new document." ma:contentTypeScope="" ma:versionID="1f72eb2a40284821dcf313b61316b216">
  <xsd:schema xmlns:xsd="http://www.w3.org/2001/XMLSchema" xmlns:xs="http://www.w3.org/2001/XMLSchema" xmlns:p="http://schemas.microsoft.com/office/2006/metadata/properties" xmlns:ns2="997cdd1e-e429-4b09-99d2-d895aefd500f" xmlns:ns3="a3ce718d-f813-4adc-8824-5d044fc7674a" targetNamespace="http://schemas.microsoft.com/office/2006/metadata/properties" ma:root="true" ma:fieldsID="172625b91df44b366c0f07ffcd48531a" ns2:_="" ns3:_="">
    <xsd:import namespace="997cdd1e-e429-4b09-99d2-d895aefd500f"/>
    <xsd:import namespace="a3ce718d-f813-4adc-8824-5d044fc7674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DateandTim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7cdd1e-e429-4b09-99d2-d895aefd50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DateandTime" ma:index="21" nillable="true" ma:displayName="Date and Time" ma:format="DateOnly" ma:internalName="DateandTime">
      <xsd:simpleType>
        <xsd:restriction base="dms:DateTime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7ad60de0-1a06-47ac-a17b-03c64138ab1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ce718d-f813-4adc-8824-5d044fc7674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6002303e-3aac-4036-a93f-05678b6d1e37}" ma:internalName="TaxCatchAll" ma:showField="CatchAllData" ma:web="a3ce718d-f813-4adc-8824-5d044fc7674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ateandTime xmlns="997cdd1e-e429-4b09-99d2-d895aefd500f" xsi:nil="true"/>
    <TaxCatchAll xmlns="a3ce718d-f813-4adc-8824-5d044fc7674a" xsi:nil="true"/>
    <lcf76f155ced4ddcb4097134ff3c332f xmlns="997cdd1e-e429-4b09-99d2-d895aefd500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A51B988-6999-48D8-A995-709B3B3A350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6057938-1A95-4C7F-A544-15BBFDBD70E9}">
  <ds:schemaRefs>
    <ds:schemaRef ds:uri="997cdd1e-e429-4b09-99d2-d895aefd500f"/>
    <ds:schemaRef ds:uri="a3ce718d-f813-4adc-8824-5d044fc7674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BC9CA35-1137-4CBC-A719-3D7C0CE685E2}">
  <ds:schemaRefs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dcmitype/"/>
    <ds:schemaRef ds:uri="http://purl.org/dc/elements/1.1/"/>
    <ds:schemaRef ds:uri="http://purl.org/dc/terms/"/>
    <ds:schemaRef ds:uri="http://schemas.openxmlformats.org/package/2006/metadata/core-properties"/>
    <ds:schemaRef ds:uri="a3ce718d-f813-4adc-8824-5d044fc7674a"/>
    <ds:schemaRef ds:uri="997cdd1e-e429-4b09-99d2-d895aefd500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20863</TotalTime>
  <Words>1082</Words>
  <Application>Microsoft Macintosh PowerPoint</Application>
  <PresentationFormat>On-screen Show (4:3)</PresentationFormat>
  <Paragraphs>140</Paragraphs>
  <Slides>22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Calibri</vt:lpstr>
      <vt:lpstr>Palatino Linotype</vt:lpstr>
      <vt:lpstr>Arial</vt:lpstr>
      <vt:lpstr>Calibri Light</vt:lpstr>
      <vt:lpstr>Outfit</vt:lpstr>
      <vt:lpstr>Custom Design</vt:lpstr>
      <vt:lpstr>Prediction models for diabetes classification can identify patients treated as having Type 2 diabetes who rapidly progress to insulin therapy.</vt:lpstr>
      <vt:lpstr>A clinical case: Theresa May1</vt:lpstr>
      <vt:lpstr>Diagnosing type 1 in adults is difficult</vt:lpstr>
      <vt:lpstr>Aim</vt:lpstr>
      <vt:lpstr>PowerPoint Presentation</vt:lpstr>
      <vt:lpstr>PowerPoint Presentation</vt:lpstr>
      <vt:lpstr>PowerPoint Presentation</vt:lpstr>
      <vt:lpstr>Those with early insulin treatment have T1D characteristics</vt:lpstr>
      <vt:lpstr>Clinical Features Model discriminates for insulin progression (n = 934)</vt:lpstr>
      <vt:lpstr>Clinical Features + Antibodies Model significantly improves discrimination (n = 931)</vt:lpstr>
      <vt:lpstr>Adding T1DGRS does not improve discrimination (n = 903)</vt:lpstr>
      <vt:lpstr>Models incorporating islet autoantibodies have higher discrimination than islet autoantibodies alone (n = 903)</vt:lpstr>
      <vt:lpstr>Clin F + Antibodies Model discriminates for insulin progression in antibody positive group (n = 134)</vt:lpstr>
      <vt:lpstr>Clin F + Antibodies Model shows good discrimination in diagnosed &gt;50 years (n = 326)</vt:lpstr>
      <vt:lpstr>PowerPoint Presentation</vt:lpstr>
      <vt:lpstr>Conclusion</vt:lpstr>
      <vt:lpstr>PowerPoint Presentation</vt:lpstr>
      <vt:lpstr>Clinical Features Model discriminates for Single antibody positivity</vt:lpstr>
      <vt:lpstr>Clinical Features Model discriminates for multi-antibody positivity</vt:lpstr>
      <vt:lpstr>Clin F + Antibodies Model discriminates for insulin progression in antibody negative group (n = 775)</vt:lpstr>
      <vt:lpstr>Clin F + Antibodies + GRS Model does not improve discrimination in antibody positive</vt:lpstr>
      <vt:lpstr>Clin F + Antibodies + GRS Model does not improve discrimination in antibody negative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Coles, Andy</dc:creator>
  <cp:lastModifiedBy>De Villiers, Ethan</cp:lastModifiedBy>
  <cp:revision>218</cp:revision>
  <dcterms:created xsi:type="dcterms:W3CDTF">2022-09-29T15:54:17Z</dcterms:created>
  <dcterms:modified xsi:type="dcterms:W3CDTF">2023-04-27T10:05:41Z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2022-07-28T00:00:00Z</vt:filetime>
  </property>
  <property fmtid="{D5CDD505-2E9C-101B-9397-08002B2CF9AE}" pid="3" name="Creator">
    <vt:lpwstr>Adobe InDesign 17.3 (Macintosh)</vt:lpwstr>
  </property>
  <property fmtid="{D5CDD505-2E9C-101B-9397-08002B2CF9AE}" pid="4" name="LastSaved">
    <vt:filetime>2022-07-28T00:00:00Z</vt:filetime>
  </property>
  <property fmtid="{D5CDD505-2E9C-101B-9397-08002B2CF9AE}" pid="5" name="Producer">
    <vt:lpwstr>Adobe PDF Library 16.0.7</vt:lpwstr>
  </property>
  <property fmtid="{D5CDD505-2E9C-101B-9397-08002B2CF9AE}" pid="6" name="ContentTypeId">
    <vt:lpwstr>0x010100305445A33AFAEC419A41B44D69E6129F</vt:lpwstr>
  </property>
  <property fmtid="{D5CDD505-2E9C-101B-9397-08002B2CF9AE}" pid="7" name="MediaServiceImageTags">
    <vt:lpwstr/>
  </property>
</Properties>
</file>